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6" r:id="rId3"/>
    <p:sldId id="267" r:id="rId4"/>
    <p:sldId id="268" r:id="rId5"/>
    <p:sldId id="269" r:id="rId6"/>
    <p:sldId id="284" r:id="rId7"/>
    <p:sldId id="270" r:id="rId8"/>
    <p:sldId id="271" r:id="rId9"/>
    <p:sldId id="272" r:id="rId10"/>
    <p:sldId id="274" r:id="rId11"/>
    <p:sldId id="273" r:id="rId12"/>
    <p:sldId id="275" r:id="rId13"/>
    <p:sldId id="276" r:id="rId14"/>
    <p:sldId id="285" r:id="rId15"/>
    <p:sldId id="286" r:id="rId16"/>
    <p:sldId id="300" r:id="rId17"/>
    <p:sldId id="301" r:id="rId18"/>
    <p:sldId id="302" r:id="rId19"/>
    <p:sldId id="296" r:id="rId20"/>
    <p:sldId id="297" r:id="rId21"/>
    <p:sldId id="303" r:id="rId22"/>
    <p:sldId id="277" r:id="rId23"/>
    <p:sldId id="278" r:id="rId24"/>
    <p:sldId id="287" r:id="rId25"/>
    <p:sldId id="304" r:id="rId26"/>
    <p:sldId id="279" r:id="rId27"/>
    <p:sldId id="280" r:id="rId28"/>
    <p:sldId id="305" r:id="rId29"/>
    <p:sldId id="281" r:id="rId30"/>
    <p:sldId id="282" r:id="rId31"/>
    <p:sldId id="288" r:id="rId32"/>
    <p:sldId id="289" r:id="rId33"/>
    <p:sldId id="283" r:id="rId34"/>
    <p:sldId id="290" r:id="rId35"/>
    <p:sldId id="291" r:id="rId36"/>
    <p:sldId id="295" r:id="rId37"/>
    <p:sldId id="294" r:id="rId3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595"/>
  </p:normalViewPr>
  <p:slideViewPr>
    <p:cSldViewPr>
      <p:cViewPr>
        <p:scale>
          <a:sx n="63" d="100"/>
          <a:sy n="63" d="100"/>
        </p:scale>
        <p:origin x="-120" y="-5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F4A6-8BDE-45DA-B37F-018AD4F4A18A}" type="datetimeFigureOut">
              <a:rPr lang="pt-BR" smtClean="0"/>
              <a:t>09/08/2018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09E1-2A42-4DC9-9DE9-8ECADD1133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46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F4A6-8BDE-45DA-B37F-018AD4F4A18A}" type="datetimeFigureOut">
              <a:rPr lang="pt-BR" smtClean="0"/>
              <a:t>09/08/2018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09E1-2A42-4DC9-9DE9-8ECADD1133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0951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F4A6-8BDE-45DA-B37F-018AD4F4A18A}" type="datetimeFigureOut">
              <a:rPr lang="pt-BR" smtClean="0"/>
              <a:t>09/08/2018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09E1-2A42-4DC9-9DE9-8ECADD1133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141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F4A6-8BDE-45DA-B37F-018AD4F4A18A}" type="datetimeFigureOut">
              <a:rPr lang="pt-BR" smtClean="0"/>
              <a:t>09/08/2018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09E1-2A42-4DC9-9DE9-8ECADD1133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7196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F4A6-8BDE-45DA-B37F-018AD4F4A18A}" type="datetimeFigureOut">
              <a:rPr lang="pt-BR" smtClean="0"/>
              <a:t>09/08/2018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09E1-2A42-4DC9-9DE9-8ECADD1133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965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F4A6-8BDE-45DA-B37F-018AD4F4A18A}" type="datetimeFigureOut">
              <a:rPr lang="pt-BR" smtClean="0"/>
              <a:t>09/08/2018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09E1-2A42-4DC9-9DE9-8ECADD1133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902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F4A6-8BDE-45DA-B37F-018AD4F4A18A}" type="datetimeFigureOut">
              <a:rPr lang="pt-BR" smtClean="0"/>
              <a:t>09/08/2018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09E1-2A42-4DC9-9DE9-8ECADD1133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6608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F4A6-8BDE-45DA-B37F-018AD4F4A18A}" type="datetimeFigureOut">
              <a:rPr lang="pt-BR" smtClean="0"/>
              <a:t>09/08/2018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09E1-2A42-4DC9-9DE9-8ECADD1133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9731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F4A6-8BDE-45DA-B37F-018AD4F4A18A}" type="datetimeFigureOut">
              <a:rPr lang="pt-BR" smtClean="0"/>
              <a:t>09/08/2018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09E1-2A42-4DC9-9DE9-8ECADD1133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0097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F4A6-8BDE-45DA-B37F-018AD4F4A18A}" type="datetimeFigureOut">
              <a:rPr lang="pt-BR" smtClean="0"/>
              <a:t>09/08/2018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09E1-2A42-4DC9-9DE9-8ECADD1133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8830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F4A6-8BDE-45DA-B37F-018AD4F4A18A}" type="datetimeFigureOut">
              <a:rPr lang="pt-BR" smtClean="0"/>
              <a:t>09/08/2018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109E1-2A42-4DC9-9DE9-8ECADD1133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4046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CF4A6-8BDE-45DA-B37F-018AD4F4A18A}" type="datetimeFigureOut">
              <a:rPr lang="pt-BR" smtClean="0"/>
              <a:t>09/08/2018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109E1-2A42-4DC9-9DE9-8ECADD1133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151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80928"/>
            <a:ext cx="8229600" cy="1143000"/>
          </a:xfrm>
        </p:spPr>
        <p:txBody>
          <a:bodyPr>
            <a:noAutofit/>
          </a:bodyPr>
          <a:lstStyle/>
          <a:p>
            <a:r>
              <a:rPr lang="pt-BR" sz="7200" b="1" dirty="0">
                <a:latin typeface="Agency FB" panose="020B0503020202020204" pitchFamily="34" charset="0"/>
              </a:rPr>
              <a:t>Então os israelitas fizeram o que o Senhor reprova...</a:t>
            </a:r>
            <a:endParaRPr lang="pt-BR" sz="720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45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D:\RANCHO\RANCHO 2016\Dia 4\Gideão\jg06_0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6"/>
            <a:ext cx="9144000" cy="685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14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5" name="Picture 3" descr="D:\RANCHO\RANCHO 2016\Dia 4\Gideão\jg06_0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882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 descr="D:\RANCHO\RANCHO 2016\Dia 4\Gideão\jg06_0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609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3" name="Picture 3" descr="C:\Users\caroline.umbelino\Downloads\1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4" y="0"/>
            <a:ext cx="9759240" cy="731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037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573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702880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00938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615454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683652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780155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6" y="0"/>
            <a:ext cx="9118484" cy="6838863"/>
          </a:xfrm>
        </p:spPr>
      </p:pic>
    </p:spTree>
    <p:extLst>
      <p:ext uri="{BB962C8B-B14F-4D97-AF65-F5344CB8AC3E}">
        <p14:creationId xmlns:p14="http://schemas.microsoft.com/office/powerpoint/2010/main" val="1217068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89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188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67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870359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738847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52"/>
            <a:ext cx="9126864" cy="6845148"/>
          </a:xfrm>
        </p:spPr>
      </p:pic>
    </p:spTree>
    <p:extLst>
      <p:ext uri="{BB962C8B-B14F-4D97-AF65-F5344CB8AC3E}">
        <p14:creationId xmlns:p14="http://schemas.microsoft.com/office/powerpoint/2010/main" val="4190501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5206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06"/>
            <a:ext cx="9160008" cy="6870006"/>
          </a:xfrm>
        </p:spPr>
      </p:pic>
    </p:spTree>
    <p:extLst>
      <p:ext uri="{BB962C8B-B14F-4D97-AF65-F5344CB8AC3E}">
        <p14:creationId xmlns:p14="http://schemas.microsoft.com/office/powerpoint/2010/main" val="813977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" y="3992"/>
            <a:ext cx="9138676" cy="6854007"/>
          </a:xfrm>
        </p:spPr>
      </p:pic>
    </p:spTree>
    <p:extLst>
      <p:ext uri="{BB962C8B-B14F-4D97-AF65-F5344CB8AC3E}">
        <p14:creationId xmlns:p14="http://schemas.microsoft.com/office/powerpoint/2010/main" val="363902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26754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5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81106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/>
              <a:t>GIDEÃO – 32.000 Homens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INIMIGO – </a:t>
            </a:r>
            <a:r>
              <a:rPr lang="pt-BR"/>
              <a:t>135.000 Homens</a:t>
            </a:r>
            <a:br>
              <a:rPr lang="pt-BR"/>
            </a:br>
            <a:r>
              <a:rPr lang="pt-BR"/>
              <a:t/>
            </a:r>
            <a:br>
              <a:rPr lang="pt-BR"/>
            </a:br>
            <a:r>
              <a:rPr lang="pt-BR"/>
              <a:t>4 PARA 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2422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160803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826232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61840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/>
              <a:t>GIDEÃO – 10.000 Homens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INIMIGO – 135.000 Homens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13,5 PARA 1</a:t>
            </a:r>
          </a:p>
        </p:txBody>
      </p:sp>
    </p:spTree>
    <p:extLst>
      <p:ext uri="{BB962C8B-B14F-4D97-AF65-F5344CB8AC3E}">
        <p14:creationId xmlns:p14="http://schemas.microsoft.com/office/powerpoint/2010/main" val="2042178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" y="0"/>
            <a:ext cx="9146269" cy="6859702"/>
          </a:xfrm>
        </p:spPr>
      </p:pic>
    </p:spTree>
    <p:extLst>
      <p:ext uri="{BB962C8B-B14F-4D97-AF65-F5344CB8AC3E}">
        <p14:creationId xmlns:p14="http://schemas.microsoft.com/office/powerpoint/2010/main" val="35771111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9840951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/>
              <a:t>GIDEÃO – 300 Homens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INIMIGO – 135.000 Homens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450 PARA 1</a:t>
            </a:r>
          </a:p>
        </p:txBody>
      </p:sp>
    </p:spTree>
    <p:extLst>
      <p:ext uri="{BB962C8B-B14F-4D97-AF65-F5344CB8AC3E}">
        <p14:creationId xmlns:p14="http://schemas.microsoft.com/office/powerpoint/2010/main" val="1548420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3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0034020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83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929253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803280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10253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6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5521520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1694"/>
            <a:ext cx="9159591" cy="6869693"/>
          </a:xfrm>
        </p:spPr>
      </p:pic>
    </p:spTree>
    <p:extLst>
      <p:ext uri="{BB962C8B-B14F-4D97-AF65-F5344CB8AC3E}">
        <p14:creationId xmlns:p14="http://schemas.microsoft.com/office/powerpoint/2010/main" val="12002911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428"/>
            <a:ext cx="9123429" cy="6842572"/>
          </a:xfrm>
        </p:spPr>
      </p:pic>
    </p:spTree>
    <p:extLst>
      <p:ext uri="{BB962C8B-B14F-4D97-AF65-F5344CB8AC3E}">
        <p14:creationId xmlns:p14="http://schemas.microsoft.com/office/powerpoint/2010/main" val="6939573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64"/>
            <a:ext cx="9137915" cy="6853436"/>
          </a:xfrm>
        </p:spPr>
      </p:pic>
    </p:spTree>
    <p:extLst>
      <p:ext uri="{BB962C8B-B14F-4D97-AF65-F5344CB8AC3E}">
        <p14:creationId xmlns:p14="http://schemas.microsoft.com/office/powerpoint/2010/main" val="19914018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8973570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22</Words>
  <Application>Microsoft Office PowerPoint</Application>
  <PresentationFormat>Apresentação na tela (4:3)</PresentationFormat>
  <Paragraphs>4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38" baseType="lpstr">
      <vt:lpstr>Tema do Office</vt:lpstr>
      <vt:lpstr>Então os israelitas fizeram o que o Senhor reprova...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GIDEÃO – 32.000 Homens  INIMIGO – 135.000 Homens  4 PARA 1</vt:lpstr>
      <vt:lpstr>Apresentação do PowerPoint</vt:lpstr>
      <vt:lpstr>Apresentação do PowerPoint</vt:lpstr>
      <vt:lpstr>Apresentação do PowerPoint</vt:lpstr>
      <vt:lpstr>GIDEÃO – 10.000 Homens  INIMIGO – 135.000 Homens  13,5 PARA 1</vt:lpstr>
      <vt:lpstr>Apresentação do PowerPoint</vt:lpstr>
      <vt:lpstr>Apresentação do PowerPoint</vt:lpstr>
      <vt:lpstr>GIDEÃO – 300 Homens  INIMIGO – 135.000 Homens  450 PARA 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Caroline de Souza Umbelino</dc:creator>
  <cp:lastModifiedBy>Caroline de Souza Umbelino</cp:lastModifiedBy>
  <cp:revision>10</cp:revision>
  <dcterms:created xsi:type="dcterms:W3CDTF">2016-07-05T23:12:56Z</dcterms:created>
  <dcterms:modified xsi:type="dcterms:W3CDTF">2018-08-09T14:52:39Z</dcterms:modified>
</cp:coreProperties>
</file>