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83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399C5-8ACE-4B25-8436-FD365639804F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49015-552A-4B56-8DC0-30FFD82D60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069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49015-552A-4B56-8DC0-30FFD82D60EB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22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564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52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23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20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06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30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614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61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46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08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74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51878-63F2-4C17-8C97-C59F4F90B3C4}" type="datetimeFigureOut">
              <a:rPr lang="pt-BR" smtClean="0"/>
              <a:t>16/08/2017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11827-4DE7-45AD-933B-90222DF2DB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49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7" name="Picture 3" descr="C:\Users\caroline.umbelino\Downloads\4.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" y="1"/>
            <a:ext cx="9142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33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C:\Users\caroline.umbelino\Desktop\RANCHO 2016\Dia 1\ex14_2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871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C:\Users\caroline.umbelino\Desktop\RANCHO 2016\Dia 1\ex14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38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C:\Users\caroline.umbelino\Desktop\RANCHO 2016\Dia 1\ex14_2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01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C:\Users\caroline.umbelino\Desktop\RANCHO 2016\Dia 1\ex16_13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175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 descr="C:\Users\caroline.umbelino\Desktop\RANCHO 2016\Dia 1\ex16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89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7650" name="Picture 2" descr="C:\Users\caroline.umbelino\Desktop\RANCHO 2016\Dia 1\nm27_22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44000" cy="685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962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C:\Users\caroline.umbelino\Desktop\RANCHO 2016\Dia 1\Josué 24\jos02_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" y="21352"/>
            <a:ext cx="9140552" cy="68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911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5" name="Picture 3" descr="C:\Users\caroline.umbelino\Downloads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76" y="0"/>
            <a:ext cx="9156576" cy="686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920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 descr="C:\Users\caroline.umbelino\Desktop\RANCHO 2016\Dia 1\Josué 24\jos02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4" y="0"/>
            <a:ext cx="9124176" cy="684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966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3" name="Picture 3" descr="C:\Users\caroline.umbelino\Downloads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52" y="15239"/>
            <a:ext cx="9172952" cy="687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58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7" name="Picture 3" descr="C:\Users\caroline.umbelino\Desktop\RANCHO 2016\Dia 1\Josué 24\jos02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404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 descr="C:\Users\caroline.umbelino\Downloads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0" y="17904"/>
            <a:ext cx="9119240" cy="683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721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 descr="C:\Users\caroline.umbelino\Desktop\RANCHO 2016\Dia 1\Josué 24\jos03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44" y="0"/>
            <a:ext cx="9152344" cy="686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523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 descr="C:\Users\caroline.umbelino\Desktop\RANCHO 2016\Dia 1\Josué 24\jos03_15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0" y="14064"/>
            <a:ext cx="9157320" cy="686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421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362" name="Picture 2" descr="C:\Users\caroline.umbelino\Desktop\RANCHO 2016\Dia 1\Josué 24\jos03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8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380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 descr="C:\Users\caroline.umbelino\Desktop\RANCHO 2016\Dia 1\Josué 24\jos04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23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0" name="Picture 2" descr="C:\Users\caroline.umbelino\Desktop\RANCHO 2016\Dia 1\Josué 24\jos06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29" y="0"/>
            <a:ext cx="9158129" cy="687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853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 descr="C:\Users\caroline.umbelino\Desktop\RANCHO 2016\Dia 1\Josué 24\jos06_11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303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9458" name="Picture 2" descr="C:\Users\caroline.umbelino\Desktop\RANCHO 2016\Dia 1\Josué 24\jos06_1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425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482" name="Picture 2" descr="C:\Users\caroline.umbelino\Desktop\RANCHO 2016\Dia 1\Josué 24\jos06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896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2530" name="Picture 2" descr="C:\Users\caroline.umbelino\Desktop\RANCHO 2016\Dia 1\Josué 24\jos06_2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176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305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1506" name="Picture 2" descr="C:\Users\caroline.umbelino\Desktop\RANCHO 2016\Dia 1\Josué 24\jos06_20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986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3554" name="Picture 2" descr="C:\Users\caroline.umbelino\Desktop\RANCHO 2016\Dia 1\Josué 24\jos06_2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8" y="12576"/>
            <a:ext cx="9160168" cy="687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686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578" name="Picture 2" descr="C:\Users\caroline.umbelino\Desktop\RANCHO 2016\Dia 1\Josué 24\jos06_2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400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5603" name="Picture 3" descr="C:\Users\caroline.umbelino\Desktop\RANCHO 2016\Dia 1\Josué 24\jos06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44" y="0"/>
            <a:ext cx="9156144" cy="686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623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6627" name="Picture 3" descr="C:\Users\caroline.umbelino\Desktop\RANCHO 2016\Dia 1\Ai\jos08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" y="0"/>
            <a:ext cx="9147016" cy="686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077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83" name="Group 239"/>
          <p:cNvGrpSpPr>
            <a:grpSpLocks/>
          </p:cNvGrpSpPr>
          <p:nvPr/>
        </p:nvGrpSpPr>
        <p:grpSpPr bwMode="auto">
          <a:xfrm>
            <a:off x="152400" y="4200525"/>
            <a:ext cx="2244725" cy="1743075"/>
            <a:chOff x="96" y="2646"/>
            <a:chExt cx="1414" cy="1098"/>
          </a:xfrm>
        </p:grpSpPr>
        <p:sp>
          <p:nvSpPr>
            <p:cNvPr id="57577" name="Freeform 233"/>
            <p:cNvSpPr>
              <a:spLocks/>
            </p:cNvSpPr>
            <p:nvPr/>
          </p:nvSpPr>
          <p:spPr bwMode="auto">
            <a:xfrm>
              <a:off x="96" y="2736"/>
              <a:ext cx="859" cy="1008"/>
            </a:xfrm>
            <a:custGeom>
              <a:avLst/>
              <a:gdLst>
                <a:gd name="T0" fmla="*/ 613 w 730"/>
                <a:gd name="T1" fmla="*/ 141 h 721"/>
                <a:gd name="T2" fmla="*/ 115 w 730"/>
                <a:gd name="T3" fmla="*/ 268 h 721"/>
                <a:gd name="T4" fmla="*/ 730 w 730"/>
                <a:gd name="T5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721">
                  <a:moveTo>
                    <a:pt x="613" y="141"/>
                  </a:moveTo>
                  <a:cubicBezTo>
                    <a:pt x="485" y="13"/>
                    <a:pt x="0" y="0"/>
                    <a:pt x="115" y="268"/>
                  </a:cubicBezTo>
                  <a:cubicBezTo>
                    <a:pt x="230" y="536"/>
                    <a:pt x="473" y="626"/>
                    <a:pt x="730" y="721"/>
                  </a:cubicBezTo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rgbClr val="9900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99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579" name="Freeform 235"/>
            <p:cNvSpPr>
              <a:spLocks/>
            </p:cNvSpPr>
            <p:nvPr/>
          </p:nvSpPr>
          <p:spPr bwMode="auto">
            <a:xfrm rot="-1059597">
              <a:off x="780" y="2646"/>
              <a:ext cx="730" cy="1008"/>
            </a:xfrm>
            <a:custGeom>
              <a:avLst/>
              <a:gdLst>
                <a:gd name="T0" fmla="*/ 117 w 730"/>
                <a:gd name="T1" fmla="*/ 197 h 1008"/>
                <a:gd name="T2" fmla="*/ 615 w 730"/>
                <a:gd name="T3" fmla="*/ 375 h 1008"/>
                <a:gd name="T4" fmla="*/ 0 w 730"/>
                <a:gd name="T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1008">
                  <a:moveTo>
                    <a:pt x="117" y="197"/>
                  </a:moveTo>
                  <a:cubicBezTo>
                    <a:pt x="209" y="27"/>
                    <a:pt x="730" y="0"/>
                    <a:pt x="615" y="375"/>
                  </a:cubicBezTo>
                  <a:cubicBezTo>
                    <a:pt x="500" y="749"/>
                    <a:pt x="299" y="793"/>
                    <a:pt x="0" y="1008"/>
                  </a:cubicBezTo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rgbClr val="9900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99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7584" name="Group 240"/>
          <p:cNvGrpSpPr>
            <a:grpSpLocks/>
          </p:cNvGrpSpPr>
          <p:nvPr/>
        </p:nvGrpSpPr>
        <p:grpSpPr bwMode="auto">
          <a:xfrm rot="423289" flipH="1">
            <a:off x="6629400" y="4205288"/>
            <a:ext cx="2244725" cy="1743075"/>
            <a:chOff x="96" y="2646"/>
            <a:chExt cx="1414" cy="1098"/>
          </a:xfrm>
        </p:grpSpPr>
        <p:sp>
          <p:nvSpPr>
            <p:cNvPr id="57585" name="Freeform 241"/>
            <p:cNvSpPr>
              <a:spLocks/>
            </p:cNvSpPr>
            <p:nvPr/>
          </p:nvSpPr>
          <p:spPr bwMode="auto">
            <a:xfrm>
              <a:off x="96" y="2736"/>
              <a:ext cx="859" cy="1008"/>
            </a:xfrm>
            <a:custGeom>
              <a:avLst/>
              <a:gdLst>
                <a:gd name="T0" fmla="*/ 613 w 730"/>
                <a:gd name="T1" fmla="*/ 141 h 721"/>
                <a:gd name="T2" fmla="*/ 115 w 730"/>
                <a:gd name="T3" fmla="*/ 268 h 721"/>
                <a:gd name="T4" fmla="*/ 730 w 730"/>
                <a:gd name="T5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721">
                  <a:moveTo>
                    <a:pt x="613" y="141"/>
                  </a:moveTo>
                  <a:cubicBezTo>
                    <a:pt x="485" y="13"/>
                    <a:pt x="0" y="0"/>
                    <a:pt x="115" y="268"/>
                  </a:cubicBezTo>
                  <a:cubicBezTo>
                    <a:pt x="230" y="536"/>
                    <a:pt x="473" y="626"/>
                    <a:pt x="730" y="721"/>
                  </a:cubicBezTo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rgbClr val="9900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99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586" name="Freeform 242"/>
            <p:cNvSpPr>
              <a:spLocks/>
            </p:cNvSpPr>
            <p:nvPr/>
          </p:nvSpPr>
          <p:spPr bwMode="auto">
            <a:xfrm rot="-1059597">
              <a:off x="780" y="2646"/>
              <a:ext cx="730" cy="1008"/>
            </a:xfrm>
            <a:custGeom>
              <a:avLst/>
              <a:gdLst>
                <a:gd name="T0" fmla="*/ 117 w 730"/>
                <a:gd name="T1" fmla="*/ 197 h 1008"/>
                <a:gd name="T2" fmla="*/ 615 w 730"/>
                <a:gd name="T3" fmla="*/ 375 h 1008"/>
                <a:gd name="T4" fmla="*/ 0 w 730"/>
                <a:gd name="T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1008">
                  <a:moveTo>
                    <a:pt x="117" y="197"/>
                  </a:moveTo>
                  <a:cubicBezTo>
                    <a:pt x="209" y="27"/>
                    <a:pt x="730" y="0"/>
                    <a:pt x="615" y="375"/>
                  </a:cubicBezTo>
                  <a:cubicBezTo>
                    <a:pt x="500" y="749"/>
                    <a:pt x="299" y="793"/>
                    <a:pt x="0" y="1008"/>
                  </a:cubicBezTo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rgbClr val="9900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99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2051" name="Picture 3" descr="C:\Users\caroline.umbelino\Desktop\RANCHO 2016\cross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059" y="260648"/>
            <a:ext cx="6103143" cy="610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1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7" name="Oval 267"/>
          <p:cNvSpPr>
            <a:spLocks noChangeArrowheads="1"/>
          </p:cNvSpPr>
          <p:nvPr/>
        </p:nvSpPr>
        <p:spPr bwMode="auto">
          <a:xfrm rot="-1090187">
            <a:off x="-430213" y="3751263"/>
            <a:ext cx="3657601" cy="22098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FF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708" name="Group 268"/>
          <p:cNvGrpSpPr>
            <a:grpSpLocks/>
          </p:cNvGrpSpPr>
          <p:nvPr/>
        </p:nvGrpSpPr>
        <p:grpSpPr bwMode="auto">
          <a:xfrm>
            <a:off x="184150" y="4165600"/>
            <a:ext cx="2246313" cy="1730375"/>
            <a:chOff x="96" y="2654"/>
            <a:chExt cx="1415" cy="1090"/>
          </a:xfrm>
        </p:grpSpPr>
        <p:sp>
          <p:nvSpPr>
            <p:cNvPr id="61709" name="Freeform 269"/>
            <p:cNvSpPr>
              <a:spLocks/>
            </p:cNvSpPr>
            <p:nvPr/>
          </p:nvSpPr>
          <p:spPr bwMode="auto">
            <a:xfrm>
              <a:off x="96" y="2736"/>
              <a:ext cx="859" cy="1008"/>
            </a:xfrm>
            <a:custGeom>
              <a:avLst/>
              <a:gdLst>
                <a:gd name="T0" fmla="*/ 613 w 730"/>
                <a:gd name="T1" fmla="*/ 141 h 721"/>
                <a:gd name="T2" fmla="*/ 115 w 730"/>
                <a:gd name="T3" fmla="*/ 268 h 721"/>
                <a:gd name="T4" fmla="*/ 730 w 730"/>
                <a:gd name="T5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721">
                  <a:moveTo>
                    <a:pt x="613" y="141"/>
                  </a:moveTo>
                  <a:cubicBezTo>
                    <a:pt x="485" y="13"/>
                    <a:pt x="0" y="0"/>
                    <a:pt x="115" y="268"/>
                  </a:cubicBezTo>
                  <a:cubicBezTo>
                    <a:pt x="230" y="536"/>
                    <a:pt x="473" y="626"/>
                    <a:pt x="730" y="721"/>
                  </a:cubicBezTo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710" name="Freeform 270"/>
            <p:cNvSpPr>
              <a:spLocks/>
            </p:cNvSpPr>
            <p:nvPr/>
          </p:nvSpPr>
          <p:spPr bwMode="auto">
            <a:xfrm rot="-1056536">
              <a:off x="781" y="2654"/>
              <a:ext cx="730" cy="1008"/>
            </a:xfrm>
            <a:custGeom>
              <a:avLst/>
              <a:gdLst>
                <a:gd name="T0" fmla="*/ 117 w 730"/>
                <a:gd name="T1" fmla="*/ 197 h 1008"/>
                <a:gd name="T2" fmla="*/ 615 w 730"/>
                <a:gd name="T3" fmla="*/ 375 h 1008"/>
                <a:gd name="T4" fmla="*/ 0 w 730"/>
                <a:gd name="T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1008">
                  <a:moveTo>
                    <a:pt x="117" y="197"/>
                  </a:moveTo>
                  <a:cubicBezTo>
                    <a:pt x="209" y="27"/>
                    <a:pt x="730" y="0"/>
                    <a:pt x="615" y="375"/>
                  </a:cubicBezTo>
                  <a:cubicBezTo>
                    <a:pt x="500" y="749"/>
                    <a:pt x="299" y="793"/>
                    <a:pt x="0" y="1008"/>
                  </a:cubicBezTo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909" name="Group 469"/>
          <p:cNvGrpSpPr>
            <a:grpSpLocks/>
          </p:cNvGrpSpPr>
          <p:nvPr/>
        </p:nvGrpSpPr>
        <p:grpSpPr bwMode="auto">
          <a:xfrm rot="815262">
            <a:off x="838200" y="4572000"/>
            <a:ext cx="971550" cy="839788"/>
            <a:chOff x="3554" y="3568"/>
            <a:chExt cx="612" cy="529"/>
          </a:xfrm>
        </p:grpSpPr>
        <p:sp>
          <p:nvSpPr>
            <p:cNvPr id="61715" name="Freeform 275"/>
            <p:cNvSpPr>
              <a:spLocks/>
            </p:cNvSpPr>
            <p:nvPr/>
          </p:nvSpPr>
          <p:spPr bwMode="auto">
            <a:xfrm>
              <a:off x="3554" y="3705"/>
              <a:ext cx="332" cy="392"/>
            </a:xfrm>
            <a:custGeom>
              <a:avLst/>
              <a:gdLst>
                <a:gd name="T0" fmla="*/ 14 w 332"/>
                <a:gd name="T1" fmla="*/ 83 h 392"/>
                <a:gd name="T2" fmla="*/ 187 w 332"/>
                <a:gd name="T3" fmla="*/ 11 h 392"/>
                <a:gd name="T4" fmla="*/ 200 w 332"/>
                <a:gd name="T5" fmla="*/ 47 h 392"/>
                <a:gd name="T6" fmla="*/ 70 w 332"/>
                <a:gd name="T7" fmla="*/ 99 h 392"/>
                <a:gd name="T8" fmla="*/ 105 w 332"/>
                <a:gd name="T9" fmla="*/ 176 h 392"/>
                <a:gd name="T10" fmla="*/ 237 w 332"/>
                <a:gd name="T11" fmla="*/ 124 h 392"/>
                <a:gd name="T12" fmla="*/ 244 w 332"/>
                <a:gd name="T13" fmla="*/ 162 h 392"/>
                <a:gd name="T14" fmla="*/ 115 w 332"/>
                <a:gd name="T15" fmla="*/ 217 h 392"/>
                <a:gd name="T16" fmla="*/ 156 w 332"/>
                <a:gd name="T17" fmla="*/ 314 h 392"/>
                <a:gd name="T18" fmla="*/ 282 w 332"/>
                <a:gd name="T19" fmla="*/ 261 h 392"/>
                <a:gd name="T20" fmla="*/ 305 w 332"/>
                <a:gd name="T21" fmla="*/ 296 h 392"/>
                <a:gd name="T22" fmla="*/ 120 w 332"/>
                <a:gd name="T23" fmla="*/ 357 h 392"/>
                <a:gd name="T24" fmla="*/ 14 w 332"/>
                <a:gd name="T25" fmla="*/ 8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92">
                  <a:moveTo>
                    <a:pt x="14" y="83"/>
                  </a:moveTo>
                  <a:cubicBezTo>
                    <a:pt x="28" y="69"/>
                    <a:pt x="158" y="19"/>
                    <a:pt x="187" y="11"/>
                  </a:cubicBezTo>
                  <a:cubicBezTo>
                    <a:pt x="212" y="0"/>
                    <a:pt x="220" y="32"/>
                    <a:pt x="200" y="47"/>
                  </a:cubicBezTo>
                  <a:cubicBezTo>
                    <a:pt x="180" y="62"/>
                    <a:pt x="86" y="78"/>
                    <a:pt x="70" y="99"/>
                  </a:cubicBezTo>
                  <a:cubicBezTo>
                    <a:pt x="56" y="127"/>
                    <a:pt x="77" y="170"/>
                    <a:pt x="105" y="176"/>
                  </a:cubicBezTo>
                  <a:lnTo>
                    <a:pt x="237" y="124"/>
                  </a:lnTo>
                  <a:cubicBezTo>
                    <a:pt x="261" y="122"/>
                    <a:pt x="264" y="147"/>
                    <a:pt x="244" y="162"/>
                  </a:cubicBezTo>
                  <a:cubicBezTo>
                    <a:pt x="240" y="181"/>
                    <a:pt x="146" y="195"/>
                    <a:pt x="115" y="217"/>
                  </a:cubicBezTo>
                  <a:cubicBezTo>
                    <a:pt x="121" y="240"/>
                    <a:pt x="146" y="294"/>
                    <a:pt x="156" y="314"/>
                  </a:cubicBezTo>
                  <a:cubicBezTo>
                    <a:pt x="219" y="287"/>
                    <a:pt x="257" y="264"/>
                    <a:pt x="282" y="261"/>
                  </a:cubicBezTo>
                  <a:cubicBezTo>
                    <a:pt x="307" y="258"/>
                    <a:pt x="332" y="280"/>
                    <a:pt x="305" y="296"/>
                  </a:cubicBezTo>
                  <a:cubicBezTo>
                    <a:pt x="278" y="312"/>
                    <a:pt x="169" y="392"/>
                    <a:pt x="120" y="357"/>
                  </a:cubicBezTo>
                  <a:cubicBezTo>
                    <a:pt x="91" y="334"/>
                    <a:pt x="0" y="98"/>
                    <a:pt x="14" y="83"/>
                  </a:cubicBezTo>
                  <a:close/>
                </a:path>
              </a:pathLst>
            </a:custGeom>
            <a:solidFill>
              <a:schemeClr val="tx1"/>
            </a:soli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716" name="Freeform 276"/>
            <p:cNvSpPr>
              <a:spLocks/>
            </p:cNvSpPr>
            <p:nvPr/>
          </p:nvSpPr>
          <p:spPr bwMode="auto">
            <a:xfrm>
              <a:off x="3814" y="3568"/>
              <a:ext cx="352" cy="401"/>
            </a:xfrm>
            <a:custGeom>
              <a:avLst/>
              <a:gdLst>
                <a:gd name="T0" fmla="*/ 4 w 352"/>
                <a:gd name="T1" fmla="*/ 110 h 401"/>
                <a:gd name="T2" fmla="*/ 38 w 352"/>
                <a:gd name="T3" fmla="*/ 233 h 401"/>
                <a:gd name="T4" fmla="*/ 218 w 352"/>
                <a:gd name="T5" fmla="*/ 377 h 401"/>
                <a:gd name="T6" fmla="*/ 338 w 352"/>
                <a:gd name="T7" fmla="*/ 209 h 401"/>
                <a:gd name="T8" fmla="*/ 302 w 352"/>
                <a:gd name="T9" fmla="*/ 96 h 401"/>
                <a:gd name="T10" fmla="*/ 250 w 352"/>
                <a:gd name="T11" fmla="*/ 10 h 401"/>
                <a:gd name="T12" fmla="*/ 216 w 352"/>
                <a:gd name="T13" fmla="*/ 38 h 401"/>
                <a:gd name="T14" fmla="*/ 266 w 352"/>
                <a:gd name="T15" fmla="*/ 155 h 401"/>
                <a:gd name="T16" fmla="*/ 266 w 352"/>
                <a:gd name="T17" fmla="*/ 290 h 401"/>
                <a:gd name="T18" fmla="*/ 164 w 352"/>
                <a:gd name="T19" fmla="*/ 312 h 401"/>
                <a:gd name="T20" fmla="*/ 120 w 352"/>
                <a:gd name="T21" fmla="*/ 274 h 401"/>
                <a:gd name="T22" fmla="*/ 94 w 352"/>
                <a:gd name="T23" fmla="*/ 218 h 401"/>
                <a:gd name="T24" fmla="*/ 44 w 352"/>
                <a:gd name="T25" fmla="*/ 98 h 401"/>
                <a:gd name="T26" fmla="*/ 4 w 352"/>
                <a:gd name="T27" fmla="*/ 11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2" h="401">
                  <a:moveTo>
                    <a:pt x="4" y="110"/>
                  </a:moveTo>
                  <a:cubicBezTo>
                    <a:pt x="0" y="134"/>
                    <a:pt x="14" y="184"/>
                    <a:pt x="38" y="233"/>
                  </a:cubicBezTo>
                  <a:cubicBezTo>
                    <a:pt x="62" y="282"/>
                    <a:pt x="119" y="401"/>
                    <a:pt x="218" y="377"/>
                  </a:cubicBezTo>
                  <a:cubicBezTo>
                    <a:pt x="317" y="353"/>
                    <a:pt x="352" y="278"/>
                    <a:pt x="338" y="209"/>
                  </a:cubicBezTo>
                  <a:cubicBezTo>
                    <a:pt x="324" y="140"/>
                    <a:pt x="321" y="129"/>
                    <a:pt x="302" y="96"/>
                  </a:cubicBezTo>
                  <a:cubicBezTo>
                    <a:pt x="287" y="63"/>
                    <a:pt x="264" y="20"/>
                    <a:pt x="250" y="10"/>
                  </a:cubicBezTo>
                  <a:cubicBezTo>
                    <a:pt x="236" y="0"/>
                    <a:pt x="213" y="14"/>
                    <a:pt x="216" y="38"/>
                  </a:cubicBezTo>
                  <a:cubicBezTo>
                    <a:pt x="219" y="62"/>
                    <a:pt x="246" y="102"/>
                    <a:pt x="266" y="155"/>
                  </a:cubicBezTo>
                  <a:cubicBezTo>
                    <a:pt x="286" y="208"/>
                    <a:pt x="283" y="264"/>
                    <a:pt x="266" y="290"/>
                  </a:cubicBezTo>
                  <a:cubicBezTo>
                    <a:pt x="236" y="326"/>
                    <a:pt x="189" y="315"/>
                    <a:pt x="164" y="312"/>
                  </a:cubicBezTo>
                  <a:cubicBezTo>
                    <a:pt x="140" y="309"/>
                    <a:pt x="132" y="290"/>
                    <a:pt x="120" y="274"/>
                  </a:cubicBezTo>
                  <a:cubicBezTo>
                    <a:pt x="108" y="258"/>
                    <a:pt x="107" y="247"/>
                    <a:pt x="94" y="218"/>
                  </a:cubicBezTo>
                  <a:cubicBezTo>
                    <a:pt x="76" y="157"/>
                    <a:pt x="59" y="116"/>
                    <a:pt x="44" y="98"/>
                  </a:cubicBezTo>
                  <a:cubicBezTo>
                    <a:pt x="29" y="80"/>
                    <a:pt x="12" y="108"/>
                    <a:pt x="4" y="1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717" name="Freeform 277"/>
          <p:cNvSpPr>
            <a:spLocks/>
          </p:cNvSpPr>
          <p:nvPr/>
        </p:nvSpPr>
        <p:spPr bwMode="auto">
          <a:xfrm>
            <a:off x="2241550" y="4143375"/>
            <a:ext cx="590550" cy="785813"/>
          </a:xfrm>
          <a:custGeom>
            <a:avLst/>
            <a:gdLst>
              <a:gd name="T0" fmla="*/ 219 w 372"/>
              <a:gd name="T1" fmla="*/ 131 h 495"/>
              <a:gd name="T2" fmla="*/ 210 w 372"/>
              <a:gd name="T3" fmla="*/ 19 h 495"/>
              <a:gd name="T4" fmla="*/ 162 w 372"/>
              <a:gd name="T5" fmla="*/ 19 h 495"/>
              <a:gd name="T6" fmla="*/ 154 w 372"/>
              <a:gd name="T7" fmla="*/ 131 h 495"/>
              <a:gd name="T8" fmla="*/ 24 w 372"/>
              <a:gd name="T9" fmla="*/ 130 h 495"/>
              <a:gd name="T10" fmla="*/ 22 w 372"/>
              <a:gd name="T11" fmla="*/ 180 h 495"/>
              <a:gd name="T12" fmla="*/ 156 w 372"/>
              <a:gd name="T13" fmla="*/ 188 h 495"/>
              <a:gd name="T14" fmla="*/ 162 w 372"/>
              <a:gd name="T15" fmla="*/ 451 h 495"/>
              <a:gd name="T16" fmla="*/ 210 w 372"/>
              <a:gd name="T17" fmla="*/ 451 h 495"/>
              <a:gd name="T18" fmla="*/ 219 w 372"/>
              <a:gd name="T19" fmla="*/ 186 h 495"/>
              <a:gd name="T20" fmla="*/ 340 w 372"/>
              <a:gd name="T21" fmla="*/ 177 h 495"/>
              <a:gd name="T22" fmla="*/ 352 w 372"/>
              <a:gd name="T23" fmla="*/ 140 h 495"/>
              <a:gd name="T24" fmla="*/ 219 w 372"/>
              <a:gd name="T25" fmla="*/ 131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2" h="495">
                <a:moveTo>
                  <a:pt x="219" y="131"/>
                </a:moveTo>
                <a:cubicBezTo>
                  <a:pt x="219" y="98"/>
                  <a:pt x="220" y="38"/>
                  <a:pt x="210" y="19"/>
                </a:cubicBezTo>
                <a:cubicBezTo>
                  <a:pt x="200" y="0"/>
                  <a:pt x="171" y="0"/>
                  <a:pt x="162" y="19"/>
                </a:cubicBezTo>
                <a:cubicBezTo>
                  <a:pt x="153" y="38"/>
                  <a:pt x="157" y="110"/>
                  <a:pt x="154" y="131"/>
                </a:cubicBezTo>
                <a:cubicBezTo>
                  <a:pt x="127" y="137"/>
                  <a:pt x="45" y="123"/>
                  <a:pt x="24" y="130"/>
                </a:cubicBezTo>
                <a:cubicBezTo>
                  <a:pt x="2" y="138"/>
                  <a:pt x="0" y="170"/>
                  <a:pt x="22" y="180"/>
                </a:cubicBezTo>
                <a:cubicBezTo>
                  <a:pt x="44" y="190"/>
                  <a:pt x="93" y="183"/>
                  <a:pt x="156" y="188"/>
                </a:cubicBezTo>
                <a:cubicBezTo>
                  <a:pt x="159" y="257"/>
                  <a:pt x="153" y="407"/>
                  <a:pt x="162" y="451"/>
                </a:cubicBezTo>
                <a:cubicBezTo>
                  <a:pt x="171" y="495"/>
                  <a:pt x="201" y="495"/>
                  <a:pt x="210" y="451"/>
                </a:cubicBezTo>
                <a:cubicBezTo>
                  <a:pt x="219" y="407"/>
                  <a:pt x="217" y="242"/>
                  <a:pt x="219" y="186"/>
                </a:cubicBezTo>
                <a:cubicBezTo>
                  <a:pt x="273" y="182"/>
                  <a:pt x="320" y="186"/>
                  <a:pt x="340" y="177"/>
                </a:cubicBezTo>
                <a:cubicBezTo>
                  <a:pt x="362" y="169"/>
                  <a:pt x="372" y="148"/>
                  <a:pt x="352" y="140"/>
                </a:cubicBezTo>
                <a:cubicBezTo>
                  <a:pt x="332" y="132"/>
                  <a:pt x="247" y="133"/>
                  <a:pt x="219" y="131"/>
                </a:cubicBezTo>
                <a:close/>
              </a:path>
            </a:pathLst>
          </a:custGeom>
          <a:solidFill>
            <a:srgbClr val="CC3300"/>
          </a:solidFill>
          <a:ln w="28575" cmpd="sng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1718" name="Group 278"/>
          <p:cNvGrpSpPr>
            <a:grpSpLocks/>
          </p:cNvGrpSpPr>
          <p:nvPr/>
        </p:nvGrpSpPr>
        <p:grpSpPr bwMode="auto">
          <a:xfrm rot="423289" flipH="1">
            <a:off x="6626225" y="4203700"/>
            <a:ext cx="2244725" cy="1743075"/>
            <a:chOff x="96" y="2646"/>
            <a:chExt cx="1414" cy="1098"/>
          </a:xfrm>
        </p:grpSpPr>
        <p:sp>
          <p:nvSpPr>
            <p:cNvPr id="61719" name="Freeform 279"/>
            <p:cNvSpPr>
              <a:spLocks/>
            </p:cNvSpPr>
            <p:nvPr/>
          </p:nvSpPr>
          <p:spPr bwMode="auto">
            <a:xfrm>
              <a:off x="96" y="2736"/>
              <a:ext cx="859" cy="1008"/>
            </a:xfrm>
            <a:custGeom>
              <a:avLst/>
              <a:gdLst>
                <a:gd name="T0" fmla="*/ 613 w 730"/>
                <a:gd name="T1" fmla="*/ 141 h 721"/>
                <a:gd name="T2" fmla="*/ 115 w 730"/>
                <a:gd name="T3" fmla="*/ 268 h 721"/>
                <a:gd name="T4" fmla="*/ 730 w 730"/>
                <a:gd name="T5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721">
                  <a:moveTo>
                    <a:pt x="613" y="141"/>
                  </a:moveTo>
                  <a:cubicBezTo>
                    <a:pt x="485" y="13"/>
                    <a:pt x="0" y="0"/>
                    <a:pt x="115" y="268"/>
                  </a:cubicBezTo>
                  <a:cubicBezTo>
                    <a:pt x="230" y="536"/>
                    <a:pt x="473" y="626"/>
                    <a:pt x="730" y="721"/>
                  </a:cubicBezTo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rgbClr val="9900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99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720" name="Freeform 280"/>
            <p:cNvSpPr>
              <a:spLocks/>
            </p:cNvSpPr>
            <p:nvPr/>
          </p:nvSpPr>
          <p:spPr bwMode="auto">
            <a:xfrm rot="-1059597">
              <a:off x="780" y="2646"/>
              <a:ext cx="730" cy="1008"/>
            </a:xfrm>
            <a:custGeom>
              <a:avLst/>
              <a:gdLst>
                <a:gd name="T0" fmla="*/ 117 w 730"/>
                <a:gd name="T1" fmla="*/ 197 h 1008"/>
                <a:gd name="T2" fmla="*/ 615 w 730"/>
                <a:gd name="T3" fmla="*/ 375 h 1008"/>
                <a:gd name="T4" fmla="*/ 0 w 730"/>
                <a:gd name="T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1008">
                  <a:moveTo>
                    <a:pt x="117" y="197"/>
                  </a:moveTo>
                  <a:cubicBezTo>
                    <a:pt x="209" y="27"/>
                    <a:pt x="730" y="0"/>
                    <a:pt x="615" y="375"/>
                  </a:cubicBezTo>
                  <a:cubicBezTo>
                    <a:pt x="500" y="749"/>
                    <a:pt x="299" y="793"/>
                    <a:pt x="0" y="1008"/>
                  </a:cubicBezTo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rgbClr val="9900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99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910" name="Group 470"/>
          <p:cNvGrpSpPr>
            <a:grpSpLocks/>
          </p:cNvGrpSpPr>
          <p:nvPr/>
        </p:nvGrpSpPr>
        <p:grpSpPr bwMode="auto">
          <a:xfrm rot="815262">
            <a:off x="876300" y="4600575"/>
            <a:ext cx="971550" cy="839788"/>
            <a:chOff x="3554" y="3568"/>
            <a:chExt cx="612" cy="529"/>
          </a:xfrm>
        </p:grpSpPr>
        <p:sp>
          <p:nvSpPr>
            <p:cNvPr id="61911" name="Freeform 471"/>
            <p:cNvSpPr>
              <a:spLocks/>
            </p:cNvSpPr>
            <p:nvPr/>
          </p:nvSpPr>
          <p:spPr bwMode="auto">
            <a:xfrm>
              <a:off x="3554" y="3705"/>
              <a:ext cx="332" cy="392"/>
            </a:xfrm>
            <a:custGeom>
              <a:avLst/>
              <a:gdLst>
                <a:gd name="T0" fmla="*/ 14 w 332"/>
                <a:gd name="T1" fmla="*/ 83 h 392"/>
                <a:gd name="T2" fmla="*/ 187 w 332"/>
                <a:gd name="T3" fmla="*/ 11 h 392"/>
                <a:gd name="T4" fmla="*/ 200 w 332"/>
                <a:gd name="T5" fmla="*/ 47 h 392"/>
                <a:gd name="T6" fmla="*/ 70 w 332"/>
                <a:gd name="T7" fmla="*/ 99 h 392"/>
                <a:gd name="T8" fmla="*/ 105 w 332"/>
                <a:gd name="T9" fmla="*/ 176 h 392"/>
                <a:gd name="T10" fmla="*/ 237 w 332"/>
                <a:gd name="T11" fmla="*/ 124 h 392"/>
                <a:gd name="T12" fmla="*/ 244 w 332"/>
                <a:gd name="T13" fmla="*/ 162 h 392"/>
                <a:gd name="T14" fmla="*/ 115 w 332"/>
                <a:gd name="T15" fmla="*/ 217 h 392"/>
                <a:gd name="T16" fmla="*/ 156 w 332"/>
                <a:gd name="T17" fmla="*/ 314 h 392"/>
                <a:gd name="T18" fmla="*/ 282 w 332"/>
                <a:gd name="T19" fmla="*/ 261 h 392"/>
                <a:gd name="T20" fmla="*/ 305 w 332"/>
                <a:gd name="T21" fmla="*/ 296 h 392"/>
                <a:gd name="T22" fmla="*/ 120 w 332"/>
                <a:gd name="T23" fmla="*/ 357 h 392"/>
                <a:gd name="T24" fmla="*/ 14 w 332"/>
                <a:gd name="T25" fmla="*/ 8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92">
                  <a:moveTo>
                    <a:pt x="14" y="83"/>
                  </a:moveTo>
                  <a:cubicBezTo>
                    <a:pt x="28" y="69"/>
                    <a:pt x="158" y="19"/>
                    <a:pt x="187" y="11"/>
                  </a:cubicBezTo>
                  <a:cubicBezTo>
                    <a:pt x="212" y="0"/>
                    <a:pt x="220" y="32"/>
                    <a:pt x="200" y="47"/>
                  </a:cubicBezTo>
                  <a:cubicBezTo>
                    <a:pt x="180" y="62"/>
                    <a:pt x="86" y="78"/>
                    <a:pt x="70" y="99"/>
                  </a:cubicBezTo>
                  <a:cubicBezTo>
                    <a:pt x="56" y="127"/>
                    <a:pt x="77" y="170"/>
                    <a:pt x="105" y="176"/>
                  </a:cubicBezTo>
                  <a:lnTo>
                    <a:pt x="237" y="124"/>
                  </a:lnTo>
                  <a:cubicBezTo>
                    <a:pt x="261" y="122"/>
                    <a:pt x="264" y="147"/>
                    <a:pt x="244" y="162"/>
                  </a:cubicBezTo>
                  <a:cubicBezTo>
                    <a:pt x="240" y="181"/>
                    <a:pt x="146" y="195"/>
                    <a:pt x="115" y="217"/>
                  </a:cubicBezTo>
                  <a:cubicBezTo>
                    <a:pt x="121" y="240"/>
                    <a:pt x="146" y="294"/>
                    <a:pt x="156" y="314"/>
                  </a:cubicBezTo>
                  <a:cubicBezTo>
                    <a:pt x="219" y="287"/>
                    <a:pt x="257" y="264"/>
                    <a:pt x="282" y="261"/>
                  </a:cubicBezTo>
                  <a:cubicBezTo>
                    <a:pt x="307" y="258"/>
                    <a:pt x="332" y="280"/>
                    <a:pt x="305" y="296"/>
                  </a:cubicBezTo>
                  <a:cubicBezTo>
                    <a:pt x="278" y="312"/>
                    <a:pt x="169" y="392"/>
                    <a:pt x="120" y="357"/>
                  </a:cubicBezTo>
                  <a:cubicBezTo>
                    <a:pt x="91" y="334"/>
                    <a:pt x="0" y="98"/>
                    <a:pt x="14" y="83"/>
                  </a:cubicBezTo>
                  <a:close/>
                </a:path>
              </a:pathLst>
            </a:custGeom>
            <a:solidFill>
              <a:srgbClr val="FFFF00"/>
            </a:soli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912" name="Freeform 472"/>
            <p:cNvSpPr>
              <a:spLocks/>
            </p:cNvSpPr>
            <p:nvPr/>
          </p:nvSpPr>
          <p:spPr bwMode="auto">
            <a:xfrm>
              <a:off x="3814" y="3568"/>
              <a:ext cx="352" cy="401"/>
            </a:xfrm>
            <a:custGeom>
              <a:avLst/>
              <a:gdLst>
                <a:gd name="T0" fmla="*/ 4 w 352"/>
                <a:gd name="T1" fmla="*/ 110 h 401"/>
                <a:gd name="T2" fmla="*/ 38 w 352"/>
                <a:gd name="T3" fmla="*/ 233 h 401"/>
                <a:gd name="T4" fmla="*/ 218 w 352"/>
                <a:gd name="T5" fmla="*/ 377 h 401"/>
                <a:gd name="T6" fmla="*/ 338 w 352"/>
                <a:gd name="T7" fmla="*/ 209 h 401"/>
                <a:gd name="T8" fmla="*/ 302 w 352"/>
                <a:gd name="T9" fmla="*/ 96 h 401"/>
                <a:gd name="T10" fmla="*/ 250 w 352"/>
                <a:gd name="T11" fmla="*/ 10 h 401"/>
                <a:gd name="T12" fmla="*/ 216 w 352"/>
                <a:gd name="T13" fmla="*/ 38 h 401"/>
                <a:gd name="T14" fmla="*/ 266 w 352"/>
                <a:gd name="T15" fmla="*/ 155 h 401"/>
                <a:gd name="T16" fmla="*/ 266 w 352"/>
                <a:gd name="T17" fmla="*/ 290 h 401"/>
                <a:gd name="T18" fmla="*/ 164 w 352"/>
                <a:gd name="T19" fmla="*/ 312 h 401"/>
                <a:gd name="T20" fmla="*/ 120 w 352"/>
                <a:gd name="T21" fmla="*/ 274 h 401"/>
                <a:gd name="T22" fmla="*/ 94 w 352"/>
                <a:gd name="T23" fmla="*/ 218 h 401"/>
                <a:gd name="T24" fmla="*/ 44 w 352"/>
                <a:gd name="T25" fmla="*/ 98 h 401"/>
                <a:gd name="T26" fmla="*/ 4 w 352"/>
                <a:gd name="T27" fmla="*/ 11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2" h="401">
                  <a:moveTo>
                    <a:pt x="4" y="110"/>
                  </a:moveTo>
                  <a:cubicBezTo>
                    <a:pt x="0" y="134"/>
                    <a:pt x="14" y="184"/>
                    <a:pt x="38" y="233"/>
                  </a:cubicBezTo>
                  <a:cubicBezTo>
                    <a:pt x="62" y="282"/>
                    <a:pt x="119" y="401"/>
                    <a:pt x="218" y="377"/>
                  </a:cubicBezTo>
                  <a:cubicBezTo>
                    <a:pt x="317" y="353"/>
                    <a:pt x="352" y="278"/>
                    <a:pt x="338" y="209"/>
                  </a:cubicBezTo>
                  <a:cubicBezTo>
                    <a:pt x="324" y="140"/>
                    <a:pt x="321" y="129"/>
                    <a:pt x="302" y="96"/>
                  </a:cubicBezTo>
                  <a:cubicBezTo>
                    <a:pt x="287" y="63"/>
                    <a:pt x="264" y="20"/>
                    <a:pt x="250" y="10"/>
                  </a:cubicBezTo>
                  <a:cubicBezTo>
                    <a:pt x="236" y="0"/>
                    <a:pt x="213" y="14"/>
                    <a:pt x="216" y="38"/>
                  </a:cubicBezTo>
                  <a:cubicBezTo>
                    <a:pt x="219" y="62"/>
                    <a:pt x="246" y="102"/>
                    <a:pt x="266" y="155"/>
                  </a:cubicBezTo>
                  <a:cubicBezTo>
                    <a:pt x="286" y="208"/>
                    <a:pt x="283" y="264"/>
                    <a:pt x="266" y="290"/>
                  </a:cubicBezTo>
                  <a:cubicBezTo>
                    <a:pt x="236" y="326"/>
                    <a:pt x="189" y="315"/>
                    <a:pt x="164" y="312"/>
                  </a:cubicBezTo>
                  <a:cubicBezTo>
                    <a:pt x="140" y="309"/>
                    <a:pt x="132" y="290"/>
                    <a:pt x="120" y="274"/>
                  </a:cubicBezTo>
                  <a:cubicBezTo>
                    <a:pt x="108" y="258"/>
                    <a:pt x="107" y="247"/>
                    <a:pt x="94" y="218"/>
                  </a:cubicBezTo>
                  <a:cubicBezTo>
                    <a:pt x="76" y="157"/>
                    <a:pt x="59" y="116"/>
                    <a:pt x="44" y="98"/>
                  </a:cubicBezTo>
                  <a:cubicBezTo>
                    <a:pt x="29" y="80"/>
                    <a:pt x="12" y="108"/>
                    <a:pt x="4" y="11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761" name="Freeform 321"/>
          <p:cNvSpPr>
            <a:spLocks/>
          </p:cNvSpPr>
          <p:nvPr/>
        </p:nvSpPr>
        <p:spPr bwMode="auto">
          <a:xfrm>
            <a:off x="152400" y="3962400"/>
            <a:ext cx="2667000" cy="2209800"/>
          </a:xfrm>
          <a:custGeom>
            <a:avLst/>
            <a:gdLst>
              <a:gd name="T0" fmla="*/ 0 w 1768"/>
              <a:gd name="T1" fmla="*/ 0 h 1480"/>
              <a:gd name="T2" fmla="*/ 1488 w 1768"/>
              <a:gd name="T3" fmla="*/ 1248 h 1480"/>
              <a:gd name="T4" fmla="*/ 1680 w 1768"/>
              <a:gd name="T5" fmla="*/ 1392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8" h="1480">
                <a:moveTo>
                  <a:pt x="0" y="0"/>
                </a:moveTo>
                <a:cubicBezTo>
                  <a:pt x="604" y="508"/>
                  <a:pt x="1208" y="1016"/>
                  <a:pt x="1488" y="1248"/>
                </a:cubicBezTo>
                <a:cubicBezTo>
                  <a:pt x="1768" y="1480"/>
                  <a:pt x="1724" y="1436"/>
                  <a:pt x="1680" y="1392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1762" name="Freeform 322"/>
          <p:cNvSpPr>
            <a:spLocks/>
          </p:cNvSpPr>
          <p:nvPr/>
        </p:nvSpPr>
        <p:spPr bwMode="auto">
          <a:xfrm flipH="1">
            <a:off x="228600" y="3886200"/>
            <a:ext cx="2667000" cy="2209800"/>
          </a:xfrm>
          <a:custGeom>
            <a:avLst/>
            <a:gdLst>
              <a:gd name="T0" fmla="*/ 0 w 1768"/>
              <a:gd name="T1" fmla="*/ 0 h 1480"/>
              <a:gd name="T2" fmla="*/ 1488 w 1768"/>
              <a:gd name="T3" fmla="*/ 1248 h 1480"/>
              <a:gd name="T4" fmla="*/ 1680 w 1768"/>
              <a:gd name="T5" fmla="*/ 1392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8" h="1480">
                <a:moveTo>
                  <a:pt x="0" y="0"/>
                </a:moveTo>
                <a:cubicBezTo>
                  <a:pt x="604" y="508"/>
                  <a:pt x="1208" y="1016"/>
                  <a:pt x="1488" y="1248"/>
                </a:cubicBezTo>
                <a:cubicBezTo>
                  <a:pt x="1768" y="1480"/>
                  <a:pt x="1724" y="1436"/>
                  <a:pt x="1680" y="1392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26" name="Picture 3" descr="C:\Users\caroline.umbelino\Desktop\RANCHO 2016\cross-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543" y="260648"/>
            <a:ext cx="6103143" cy="610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69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61" grpId="0" animBg="1"/>
      <p:bldP spid="6176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val 2"/>
          <p:cNvSpPr>
            <a:spLocks noChangeArrowheads="1"/>
          </p:cNvSpPr>
          <p:nvPr/>
        </p:nvSpPr>
        <p:spPr bwMode="auto">
          <a:xfrm rot="1037085">
            <a:off x="5916613" y="3859213"/>
            <a:ext cx="3657600" cy="2211387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FF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5758" name="Group 222"/>
          <p:cNvGrpSpPr>
            <a:grpSpLocks/>
          </p:cNvGrpSpPr>
          <p:nvPr/>
        </p:nvGrpSpPr>
        <p:grpSpPr bwMode="auto">
          <a:xfrm>
            <a:off x="152400" y="4213225"/>
            <a:ext cx="2246313" cy="1730375"/>
            <a:chOff x="96" y="2654"/>
            <a:chExt cx="1415" cy="1090"/>
          </a:xfrm>
        </p:grpSpPr>
        <p:sp>
          <p:nvSpPr>
            <p:cNvPr id="65759" name="Freeform 223"/>
            <p:cNvSpPr>
              <a:spLocks/>
            </p:cNvSpPr>
            <p:nvPr/>
          </p:nvSpPr>
          <p:spPr bwMode="auto">
            <a:xfrm>
              <a:off x="96" y="2736"/>
              <a:ext cx="859" cy="1008"/>
            </a:xfrm>
            <a:custGeom>
              <a:avLst/>
              <a:gdLst>
                <a:gd name="T0" fmla="*/ 613 w 730"/>
                <a:gd name="T1" fmla="*/ 141 h 721"/>
                <a:gd name="T2" fmla="*/ 115 w 730"/>
                <a:gd name="T3" fmla="*/ 268 h 721"/>
                <a:gd name="T4" fmla="*/ 730 w 730"/>
                <a:gd name="T5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721">
                  <a:moveTo>
                    <a:pt x="613" y="141"/>
                  </a:moveTo>
                  <a:cubicBezTo>
                    <a:pt x="485" y="13"/>
                    <a:pt x="0" y="0"/>
                    <a:pt x="115" y="268"/>
                  </a:cubicBezTo>
                  <a:cubicBezTo>
                    <a:pt x="230" y="536"/>
                    <a:pt x="473" y="626"/>
                    <a:pt x="730" y="721"/>
                  </a:cubicBezTo>
                </a:path>
              </a:pathLst>
            </a:custGeom>
            <a:gradFill rotWithShape="0">
              <a:gsLst>
                <a:gs pos="0">
                  <a:srgbClr val="FF7251"/>
                </a:gs>
                <a:gs pos="100000">
                  <a:srgbClr val="800000"/>
                </a:gs>
              </a:gsLst>
              <a:path path="rect">
                <a:fillToRect l="50000" t="50000" r="50000" b="50000"/>
              </a:path>
            </a:gradFill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5760" name="Freeform 224"/>
            <p:cNvSpPr>
              <a:spLocks/>
            </p:cNvSpPr>
            <p:nvPr/>
          </p:nvSpPr>
          <p:spPr bwMode="auto">
            <a:xfrm rot="-1056536">
              <a:off x="781" y="2654"/>
              <a:ext cx="730" cy="1008"/>
            </a:xfrm>
            <a:custGeom>
              <a:avLst/>
              <a:gdLst>
                <a:gd name="T0" fmla="*/ 117 w 730"/>
                <a:gd name="T1" fmla="*/ 197 h 1008"/>
                <a:gd name="T2" fmla="*/ 615 w 730"/>
                <a:gd name="T3" fmla="*/ 375 h 1008"/>
                <a:gd name="T4" fmla="*/ 0 w 730"/>
                <a:gd name="T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1008">
                  <a:moveTo>
                    <a:pt x="117" y="197"/>
                  </a:moveTo>
                  <a:cubicBezTo>
                    <a:pt x="209" y="27"/>
                    <a:pt x="730" y="0"/>
                    <a:pt x="615" y="375"/>
                  </a:cubicBezTo>
                  <a:cubicBezTo>
                    <a:pt x="500" y="749"/>
                    <a:pt x="299" y="793"/>
                    <a:pt x="0" y="1008"/>
                  </a:cubicBezTo>
                </a:path>
              </a:pathLst>
            </a:custGeom>
            <a:gradFill rotWithShape="0">
              <a:gsLst>
                <a:gs pos="0">
                  <a:srgbClr val="FF7251"/>
                </a:gs>
                <a:gs pos="100000">
                  <a:srgbClr val="800000"/>
                </a:gs>
              </a:gsLst>
              <a:path path="rect">
                <a:fillToRect l="50000" t="50000" r="50000" b="50000"/>
              </a:path>
            </a:gradFill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5767" name="Freeform 231"/>
          <p:cNvSpPr>
            <a:spLocks/>
          </p:cNvSpPr>
          <p:nvPr/>
        </p:nvSpPr>
        <p:spPr bwMode="auto">
          <a:xfrm>
            <a:off x="2209800" y="4191000"/>
            <a:ext cx="590550" cy="785813"/>
          </a:xfrm>
          <a:custGeom>
            <a:avLst/>
            <a:gdLst>
              <a:gd name="T0" fmla="*/ 219 w 372"/>
              <a:gd name="T1" fmla="*/ 131 h 495"/>
              <a:gd name="T2" fmla="*/ 210 w 372"/>
              <a:gd name="T3" fmla="*/ 19 h 495"/>
              <a:gd name="T4" fmla="*/ 162 w 372"/>
              <a:gd name="T5" fmla="*/ 19 h 495"/>
              <a:gd name="T6" fmla="*/ 154 w 372"/>
              <a:gd name="T7" fmla="*/ 131 h 495"/>
              <a:gd name="T8" fmla="*/ 24 w 372"/>
              <a:gd name="T9" fmla="*/ 130 h 495"/>
              <a:gd name="T10" fmla="*/ 22 w 372"/>
              <a:gd name="T11" fmla="*/ 180 h 495"/>
              <a:gd name="T12" fmla="*/ 156 w 372"/>
              <a:gd name="T13" fmla="*/ 188 h 495"/>
              <a:gd name="T14" fmla="*/ 162 w 372"/>
              <a:gd name="T15" fmla="*/ 451 h 495"/>
              <a:gd name="T16" fmla="*/ 210 w 372"/>
              <a:gd name="T17" fmla="*/ 451 h 495"/>
              <a:gd name="T18" fmla="*/ 219 w 372"/>
              <a:gd name="T19" fmla="*/ 186 h 495"/>
              <a:gd name="T20" fmla="*/ 340 w 372"/>
              <a:gd name="T21" fmla="*/ 177 h 495"/>
              <a:gd name="T22" fmla="*/ 352 w 372"/>
              <a:gd name="T23" fmla="*/ 140 h 495"/>
              <a:gd name="T24" fmla="*/ 219 w 372"/>
              <a:gd name="T25" fmla="*/ 131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2" h="495">
                <a:moveTo>
                  <a:pt x="219" y="131"/>
                </a:moveTo>
                <a:cubicBezTo>
                  <a:pt x="219" y="98"/>
                  <a:pt x="220" y="38"/>
                  <a:pt x="210" y="19"/>
                </a:cubicBezTo>
                <a:cubicBezTo>
                  <a:pt x="200" y="0"/>
                  <a:pt x="171" y="0"/>
                  <a:pt x="162" y="19"/>
                </a:cubicBezTo>
                <a:cubicBezTo>
                  <a:pt x="153" y="38"/>
                  <a:pt x="157" y="110"/>
                  <a:pt x="154" y="131"/>
                </a:cubicBezTo>
                <a:cubicBezTo>
                  <a:pt x="127" y="137"/>
                  <a:pt x="45" y="123"/>
                  <a:pt x="24" y="130"/>
                </a:cubicBezTo>
                <a:cubicBezTo>
                  <a:pt x="2" y="138"/>
                  <a:pt x="0" y="170"/>
                  <a:pt x="22" y="180"/>
                </a:cubicBezTo>
                <a:cubicBezTo>
                  <a:pt x="44" y="190"/>
                  <a:pt x="93" y="183"/>
                  <a:pt x="156" y="188"/>
                </a:cubicBezTo>
                <a:cubicBezTo>
                  <a:pt x="159" y="257"/>
                  <a:pt x="153" y="407"/>
                  <a:pt x="162" y="451"/>
                </a:cubicBezTo>
                <a:cubicBezTo>
                  <a:pt x="171" y="495"/>
                  <a:pt x="201" y="495"/>
                  <a:pt x="210" y="451"/>
                </a:cubicBezTo>
                <a:cubicBezTo>
                  <a:pt x="219" y="407"/>
                  <a:pt x="217" y="242"/>
                  <a:pt x="219" y="186"/>
                </a:cubicBezTo>
                <a:cubicBezTo>
                  <a:pt x="273" y="182"/>
                  <a:pt x="320" y="186"/>
                  <a:pt x="340" y="177"/>
                </a:cubicBezTo>
                <a:cubicBezTo>
                  <a:pt x="362" y="169"/>
                  <a:pt x="372" y="148"/>
                  <a:pt x="352" y="140"/>
                </a:cubicBezTo>
                <a:cubicBezTo>
                  <a:pt x="332" y="132"/>
                  <a:pt x="247" y="133"/>
                  <a:pt x="219" y="131"/>
                </a:cubicBezTo>
                <a:close/>
              </a:path>
            </a:pathLst>
          </a:custGeom>
          <a:solidFill>
            <a:srgbClr val="3333FF"/>
          </a:solidFill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5782" name="Group 246"/>
          <p:cNvGrpSpPr>
            <a:grpSpLocks/>
          </p:cNvGrpSpPr>
          <p:nvPr/>
        </p:nvGrpSpPr>
        <p:grpSpPr bwMode="auto">
          <a:xfrm rot="423289" flipH="1">
            <a:off x="6626225" y="4203700"/>
            <a:ext cx="2244725" cy="1743075"/>
            <a:chOff x="96" y="2646"/>
            <a:chExt cx="1414" cy="1098"/>
          </a:xfrm>
        </p:grpSpPr>
        <p:sp>
          <p:nvSpPr>
            <p:cNvPr id="65783" name="Freeform 247"/>
            <p:cNvSpPr>
              <a:spLocks/>
            </p:cNvSpPr>
            <p:nvPr/>
          </p:nvSpPr>
          <p:spPr bwMode="auto">
            <a:xfrm>
              <a:off x="96" y="2736"/>
              <a:ext cx="859" cy="1008"/>
            </a:xfrm>
            <a:custGeom>
              <a:avLst/>
              <a:gdLst>
                <a:gd name="T0" fmla="*/ 613 w 730"/>
                <a:gd name="T1" fmla="*/ 141 h 721"/>
                <a:gd name="T2" fmla="*/ 115 w 730"/>
                <a:gd name="T3" fmla="*/ 268 h 721"/>
                <a:gd name="T4" fmla="*/ 730 w 730"/>
                <a:gd name="T5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721">
                  <a:moveTo>
                    <a:pt x="613" y="141"/>
                  </a:moveTo>
                  <a:cubicBezTo>
                    <a:pt x="485" y="13"/>
                    <a:pt x="0" y="0"/>
                    <a:pt x="115" y="268"/>
                  </a:cubicBezTo>
                  <a:cubicBezTo>
                    <a:pt x="230" y="536"/>
                    <a:pt x="473" y="626"/>
                    <a:pt x="730" y="721"/>
                  </a:cubicBezTo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5784" name="Freeform 248"/>
            <p:cNvSpPr>
              <a:spLocks/>
            </p:cNvSpPr>
            <p:nvPr/>
          </p:nvSpPr>
          <p:spPr bwMode="auto">
            <a:xfrm rot="-1059597">
              <a:off x="780" y="2646"/>
              <a:ext cx="730" cy="1008"/>
            </a:xfrm>
            <a:custGeom>
              <a:avLst/>
              <a:gdLst>
                <a:gd name="T0" fmla="*/ 117 w 730"/>
                <a:gd name="T1" fmla="*/ 197 h 1008"/>
                <a:gd name="T2" fmla="*/ 615 w 730"/>
                <a:gd name="T3" fmla="*/ 375 h 1008"/>
                <a:gd name="T4" fmla="*/ 0 w 730"/>
                <a:gd name="T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0" h="1008">
                  <a:moveTo>
                    <a:pt x="117" y="197"/>
                  </a:moveTo>
                  <a:cubicBezTo>
                    <a:pt x="209" y="27"/>
                    <a:pt x="730" y="0"/>
                    <a:pt x="615" y="375"/>
                  </a:cubicBezTo>
                  <a:cubicBezTo>
                    <a:pt x="500" y="749"/>
                    <a:pt x="299" y="793"/>
                    <a:pt x="0" y="1008"/>
                  </a:cubicBezTo>
                </a:path>
              </a:pathLst>
            </a:custGeom>
            <a:gradFill rotWithShape="0">
              <a:gsLst>
                <a:gs pos="0">
                  <a:srgbClr val="FFFF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12700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5789" name="Freeform 253"/>
          <p:cNvSpPr>
            <a:spLocks/>
          </p:cNvSpPr>
          <p:nvPr/>
        </p:nvSpPr>
        <p:spPr bwMode="auto">
          <a:xfrm>
            <a:off x="7362825" y="4772025"/>
            <a:ext cx="590550" cy="785813"/>
          </a:xfrm>
          <a:custGeom>
            <a:avLst/>
            <a:gdLst>
              <a:gd name="T0" fmla="*/ 219 w 372"/>
              <a:gd name="T1" fmla="*/ 131 h 495"/>
              <a:gd name="T2" fmla="*/ 210 w 372"/>
              <a:gd name="T3" fmla="*/ 19 h 495"/>
              <a:gd name="T4" fmla="*/ 162 w 372"/>
              <a:gd name="T5" fmla="*/ 19 h 495"/>
              <a:gd name="T6" fmla="*/ 154 w 372"/>
              <a:gd name="T7" fmla="*/ 131 h 495"/>
              <a:gd name="T8" fmla="*/ 24 w 372"/>
              <a:gd name="T9" fmla="*/ 130 h 495"/>
              <a:gd name="T10" fmla="*/ 22 w 372"/>
              <a:gd name="T11" fmla="*/ 180 h 495"/>
              <a:gd name="T12" fmla="*/ 156 w 372"/>
              <a:gd name="T13" fmla="*/ 188 h 495"/>
              <a:gd name="T14" fmla="*/ 162 w 372"/>
              <a:gd name="T15" fmla="*/ 451 h 495"/>
              <a:gd name="T16" fmla="*/ 210 w 372"/>
              <a:gd name="T17" fmla="*/ 451 h 495"/>
              <a:gd name="T18" fmla="*/ 219 w 372"/>
              <a:gd name="T19" fmla="*/ 186 h 495"/>
              <a:gd name="T20" fmla="*/ 340 w 372"/>
              <a:gd name="T21" fmla="*/ 177 h 495"/>
              <a:gd name="T22" fmla="*/ 352 w 372"/>
              <a:gd name="T23" fmla="*/ 140 h 495"/>
              <a:gd name="T24" fmla="*/ 219 w 372"/>
              <a:gd name="T25" fmla="*/ 131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2" h="495">
                <a:moveTo>
                  <a:pt x="219" y="131"/>
                </a:moveTo>
                <a:cubicBezTo>
                  <a:pt x="219" y="98"/>
                  <a:pt x="220" y="38"/>
                  <a:pt x="210" y="19"/>
                </a:cubicBezTo>
                <a:cubicBezTo>
                  <a:pt x="200" y="0"/>
                  <a:pt x="171" y="0"/>
                  <a:pt x="162" y="19"/>
                </a:cubicBezTo>
                <a:cubicBezTo>
                  <a:pt x="153" y="38"/>
                  <a:pt x="157" y="110"/>
                  <a:pt x="154" y="131"/>
                </a:cubicBezTo>
                <a:cubicBezTo>
                  <a:pt x="127" y="137"/>
                  <a:pt x="45" y="123"/>
                  <a:pt x="24" y="130"/>
                </a:cubicBezTo>
                <a:cubicBezTo>
                  <a:pt x="2" y="138"/>
                  <a:pt x="0" y="170"/>
                  <a:pt x="22" y="180"/>
                </a:cubicBezTo>
                <a:cubicBezTo>
                  <a:pt x="44" y="190"/>
                  <a:pt x="93" y="183"/>
                  <a:pt x="156" y="188"/>
                </a:cubicBezTo>
                <a:cubicBezTo>
                  <a:pt x="159" y="257"/>
                  <a:pt x="153" y="407"/>
                  <a:pt x="162" y="451"/>
                </a:cubicBezTo>
                <a:cubicBezTo>
                  <a:pt x="171" y="495"/>
                  <a:pt x="201" y="495"/>
                  <a:pt x="210" y="451"/>
                </a:cubicBezTo>
                <a:cubicBezTo>
                  <a:pt x="219" y="407"/>
                  <a:pt x="217" y="242"/>
                  <a:pt x="219" y="186"/>
                </a:cubicBezTo>
                <a:cubicBezTo>
                  <a:pt x="273" y="182"/>
                  <a:pt x="320" y="186"/>
                  <a:pt x="340" y="177"/>
                </a:cubicBezTo>
                <a:cubicBezTo>
                  <a:pt x="362" y="169"/>
                  <a:pt x="372" y="148"/>
                  <a:pt x="352" y="140"/>
                </a:cubicBezTo>
                <a:cubicBezTo>
                  <a:pt x="332" y="132"/>
                  <a:pt x="247" y="133"/>
                  <a:pt x="219" y="131"/>
                </a:cubicBezTo>
                <a:close/>
              </a:path>
            </a:pathLst>
          </a:custGeom>
          <a:solidFill>
            <a:schemeClr val="tx1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5785" name="Freeform 249"/>
          <p:cNvSpPr>
            <a:spLocks/>
          </p:cNvSpPr>
          <p:nvPr/>
        </p:nvSpPr>
        <p:spPr bwMode="auto">
          <a:xfrm>
            <a:off x="7391400" y="4800600"/>
            <a:ext cx="590550" cy="785813"/>
          </a:xfrm>
          <a:custGeom>
            <a:avLst/>
            <a:gdLst>
              <a:gd name="T0" fmla="*/ 219 w 372"/>
              <a:gd name="T1" fmla="*/ 131 h 495"/>
              <a:gd name="T2" fmla="*/ 210 w 372"/>
              <a:gd name="T3" fmla="*/ 19 h 495"/>
              <a:gd name="T4" fmla="*/ 162 w 372"/>
              <a:gd name="T5" fmla="*/ 19 h 495"/>
              <a:gd name="T6" fmla="*/ 154 w 372"/>
              <a:gd name="T7" fmla="*/ 131 h 495"/>
              <a:gd name="T8" fmla="*/ 24 w 372"/>
              <a:gd name="T9" fmla="*/ 130 h 495"/>
              <a:gd name="T10" fmla="*/ 22 w 372"/>
              <a:gd name="T11" fmla="*/ 180 h 495"/>
              <a:gd name="T12" fmla="*/ 156 w 372"/>
              <a:gd name="T13" fmla="*/ 188 h 495"/>
              <a:gd name="T14" fmla="*/ 162 w 372"/>
              <a:gd name="T15" fmla="*/ 451 h 495"/>
              <a:gd name="T16" fmla="*/ 210 w 372"/>
              <a:gd name="T17" fmla="*/ 451 h 495"/>
              <a:gd name="T18" fmla="*/ 219 w 372"/>
              <a:gd name="T19" fmla="*/ 186 h 495"/>
              <a:gd name="T20" fmla="*/ 340 w 372"/>
              <a:gd name="T21" fmla="*/ 177 h 495"/>
              <a:gd name="T22" fmla="*/ 352 w 372"/>
              <a:gd name="T23" fmla="*/ 140 h 495"/>
              <a:gd name="T24" fmla="*/ 219 w 372"/>
              <a:gd name="T25" fmla="*/ 131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2" h="495">
                <a:moveTo>
                  <a:pt x="219" y="131"/>
                </a:moveTo>
                <a:cubicBezTo>
                  <a:pt x="219" y="98"/>
                  <a:pt x="220" y="38"/>
                  <a:pt x="210" y="19"/>
                </a:cubicBezTo>
                <a:cubicBezTo>
                  <a:pt x="200" y="0"/>
                  <a:pt x="171" y="0"/>
                  <a:pt x="162" y="19"/>
                </a:cubicBezTo>
                <a:cubicBezTo>
                  <a:pt x="153" y="38"/>
                  <a:pt x="157" y="110"/>
                  <a:pt x="154" y="131"/>
                </a:cubicBezTo>
                <a:cubicBezTo>
                  <a:pt x="127" y="137"/>
                  <a:pt x="45" y="123"/>
                  <a:pt x="24" y="130"/>
                </a:cubicBezTo>
                <a:cubicBezTo>
                  <a:pt x="2" y="138"/>
                  <a:pt x="0" y="170"/>
                  <a:pt x="22" y="180"/>
                </a:cubicBezTo>
                <a:cubicBezTo>
                  <a:pt x="44" y="190"/>
                  <a:pt x="93" y="183"/>
                  <a:pt x="156" y="188"/>
                </a:cubicBezTo>
                <a:cubicBezTo>
                  <a:pt x="159" y="257"/>
                  <a:pt x="153" y="407"/>
                  <a:pt x="162" y="451"/>
                </a:cubicBezTo>
                <a:cubicBezTo>
                  <a:pt x="171" y="495"/>
                  <a:pt x="201" y="495"/>
                  <a:pt x="210" y="451"/>
                </a:cubicBezTo>
                <a:cubicBezTo>
                  <a:pt x="219" y="407"/>
                  <a:pt x="217" y="242"/>
                  <a:pt x="219" y="186"/>
                </a:cubicBezTo>
                <a:cubicBezTo>
                  <a:pt x="273" y="182"/>
                  <a:pt x="320" y="186"/>
                  <a:pt x="340" y="177"/>
                </a:cubicBezTo>
                <a:cubicBezTo>
                  <a:pt x="362" y="169"/>
                  <a:pt x="372" y="148"/>
                  <a:pt x="352" y="140"/>
                </a:cubicBezTo>
                <a:cubicBezTo>
                  <a:pt x="332" y="132"/>
                  <a:pt x="247" y="133"/>
                  <a:pt x="219" y="131"/>
                </a:cubicBezTo>
                <a:close/>
              </a:path>
            </a:pathLst>
          </a:custGeom>
          <a:solidFill>
            <a:srgbClr val="FFFF00"/>
          </a:solidFill>
          <a:ln w="127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5986" name="Group 450"/>
          <p:cNvGrpSpPr>
            <a:grpSpLocks/>
          </p:cNvGrpSpPr>
          <p:nvPr/>
        </p:nvGrpSpPr>
        <p:grpSpPr bwMode="auto">
          <a:xfrm>
            <a:off x="838200" y="4572000"/>
            <a:ext cx="1009650" cy="868363"/>
            <a:chOff x="528" y="2880"/>
            <a:chExt cx="636" cy="547"/>
          </a:xfrm>
        </p:grpSpPr>
        <p:grpSp>
          <p:nvGrpSpPr>
            <p:cNvPr id="65980" name="Group 444"/>
            <p:cNvGrpSpPr>
              <a:grpSpLocks/>
            </p:cNvGrpSpPr>
            <p:nvPr/>
          </p:nvGrpSpPr>
          <p:grpSpPr bwMode="auto">
            <a:xfrm rot="815262">
              <a:off x="528" y="2880"/>
              <a:ext cx="612" cy="529"/>
              <a:chOff x="3554" y="3568"/>
              <a:chExt cx="612" cy="529"/>
            </a:xfrm>
          </p:grpSpPr>
          <p:sp>
            <p:nvSpPr>
              <p:cNvPr id="65981" name="Freeform 445"/>
              <p:cNvSpPr>
                <a:spLocks/>
              </p:cNvSpPr>
              <p:nvPr/>
            </p:nvSpPr>
            <p:spPr bwMode="auto">
              <a:xfrm>
                <a:off x="3554" y="3705"/>
                <a:ext cx="332" cy="392"/>
              </a:xfrm>
              <a:custGeom>
                <a:avLst/>
                <a:gdLst>
                  <a:gd name="T0" fmla="*/ 14 w 332"/>
                  <a:gd name="T1" fmla="*/ 83 h 392"/>
                  <a:gd name="T2" fmla="*/ 187 w 332"/>
                  <a:gd name="T3" fmla="*/ 11 h 392"/>
                  <a:gd name="T4" fmla="*/ 200 w 332"/>
                  <a:gd name="T5" fmla="*/ 47 h 392"/>
                  <a:gd name="T6" fmla="*/ 70 w 332"/>
                  <a:gd name="T7" fmla="*/ 99 h 392"/>
                  <a:gd name="T8" fmla="*/ 105 w 332"/>
                  <a:gd name="T9" fmla="*/ 176 h 392"/>
                  <a:gd name="T10" fmla="*/ 237 w 332"/>
                  <a:gd name="T11" fmla="*/ 124 h 392"/>
                  <a:gd name="T12" fmla="*/ 244 w 332"/>
                  <a:gd name="T13" fmla="*/ 162 h 392"/>
                  <a:gd name="T14" fmla="*/ 115 w 332"/>
                  <a:gd name="T15" fmla="*/ 217 h 392"/>
                  <a:gd name="T16" fmla="*/ 156 w 332"/>
                  <a:gd name="T17" fmla="*/ 314 h 392"/>
                  <a:gd name="T18" fmla="*/ 282 w 332"/>
                  <a:gd name="T19" fmla="*/ 261 h 392"/>
                  <a:gd name="T20" fmla="*/ 305 w 332"/>
                  <a:gd name="T21" fmla="*/ 296 h 392"/>
                  <a:gd name="T22" fmla="*/ 120 w 332"/>
                  <a:gd name="T23" fmla="*/ 357 h 392"/>
                  <a:gd name="T24" fmla="*/ 14 w 332"/>
                  <a:gd name="T25" fmla="*/ 83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" h="392">
                    <a:moveTo>
                      <a:pt x="14" y="83"/>
                    </a:moveTo>
                    <a:cubicBezTo>
                      <a:pt x="28" y="69"/>
                      <a:pt x="158" y="19"/>
                      <a:pt x="187" y="11"/>
                    </a:cubicBezTo>
                    <a:cubicBezTo>
                      <a:pt x="212" y="0"/>
                      <a:pt x="220" y="32"/>
                      <a:pt x="200" y="47"/>
                    </a:cubicBezTo>
                    <a:cubicBezTo>
                      <a:pt x="180" y="62"/>
                      <a:pt x="86" y="78"/>
                      <a:pt x="70" y="99"/>
                    </a:cubicBezTo>
                    <a:cubicBezTo>
                      <a:pt x="56" y="127"/>
                      <a:pt x="77" y="170"/>
                      <a:pt x="105" y="176"/>
                    </a:cubicBezTo>
                    <a:lnTo>
                      <a:pt x="237" y="124"/>
                    </a:lnTo>
                    <a:cubicBezTo>
                      <a:pt x="261" y="122"/>
                      <a:pt x="264" y="147"/>
                      <a:pt x="244" y="162"/>
                    </a:cubicBezTo>
                    <a:cubicBezTo>
                      <a:pt x="240" y="181"/>
                      <a:pt x="146" y="195"/>
                      <a:pt x="115" y="217"/>
                    </a:cubicBezTo>
                    <a:cubicBezTo>
                      <a:pt x="121" y="240"/>
                      <a:pt x="146" y="294"/>
                      <a:pt x="156" y="314"/>
                    </a:cubicBezTo>
                    <a:cubicBezTo>
                      <a:pt x="219" y="287"/>
                      <a:pt x="257" y="264"/>
                      <a:pt x="282" y="261"/>
                    </a:cubicBezTo>
                    <a:cubicBezTo>
                      <a:pt x="307" y="258"/>
                      <a:pt x="332" y="280"/>
                      <a:pt x="305" y="296"/>
                    </a:cubicBezTo>
                    <a:cubicBezTo>
                      <a:pt x="278" y="312"/>
                      <a:pt x="169" y="392"/>
                      <a:pt x="120" y="357"/>
                    </a:cubicBezTo>
                    <a:cubicBezTo>
                      <a:pt x="91" y="334"/>
                      <a:pt x="0" y="98"/>
                      <a:pt x="14" y="8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5982" name="Freeform 446"/>
              <p:cNvSpPr>
                <a:spLocks/>
              </p:cNvSpPr>
              <p:nvPr/>
            </p:nvSpPr>
            <p:spPr bwMode="auto">
              <a:xfrm>
                <a:off x="3814" y="3568"/>
                <a:ext cx="352" cy="401"/>
              </a:xfrm>
              <a:custGeom>
                <a:avLst/>
                <a:gdLst>
                  <a:gd name="T0" fmla="*/ 4 w 352"/>
                  <a:gd name="T1" fmla="*/ 110 h 401"/>
                  <a:gd name="T2" fmla="*/ 38 w 352"/>
                  <a:gd name="T3" fmla="*/ 233 h 401"/>
                  <a:gd name="T4" fmla="*/ 218 w 352"/>
                  <a:gd name="T5" fmla="*/ 377 h 401"/>
                  <a:gd name="T6" fmla="*/ 338 w 352"/>
                  <a:gd name="T7" fmla="*/ 209 h 401"/>
                  <a:gd name="T8" fmla="*/ 302 w 352"/>
                  <a:gd name="T9" fmla="*/ 96 h 401"/>
                  <a:gd name="T10" fmla="*/ 250 w 352"/>
                  <a:gd name="T11" fmla="*/ 10 h 401"/>
                  <a:gd name="T12" fmla="*/ 216 w 352"/>
                  <a:gd name="T13" fmla="*/ 38 h 401"/>
                  <a:gd name="T14" fmla="*/ 266 w 352"/>
                  <a:gd name="T15" fmla="*/ 155 h 401"/>
                  <a:gd name="T16" fmla="*/ 266 w 352"/>
                  <a:gd name="T17" fmla="*/ 290 h 401"/>
                  <a:gd name="T18" fmla="*/ 164 w 352"/>
                  <a:gd name="T19" fmla="*/ 312 h 401"/>
                  <a:gd name="T20" fmla="*/ 120 w 352"/>
                  <a:gd name="T21" fmla="*/ 274 h 401"/>
                  <a:gd name="T22" fmla="*/ 94 w 352"/>
                  <a:gd name="T23" fmla="*/ 218 h 401"/>
                  <a:gd name="T24" fmla="*/ 44 w 352"/>
                  <a:gd name="T25" fmla="*/ 98 h 401"/>
                  <a:gd name="T26" fmla="*/ 4 w 352"/>
                  <a:gd name="T27" fmla="*/ 11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401">
                    <a:moveTo>
                      <a:pt x="4" y="110"/>
                    </a:moveTo>
                    <a:cubicBezTo>
                      <a:pt x="0" y="134"/>
                      <a:pt x="14" y="184"/>
                      <a:pt x="38" y="233"/>
                    </a:cubicBezTo>
                    <a:cubicBezTo>
                      <a:pt x="62" y="282"/>
                      <a:pt x="119" y="401"/>
                      <a:pt x="218" y="377"/>
                    </a:cubicBezTo>
                    <a:cubicBezTo>
                      <a:pt x="317" y="353"/>
                      <a:pt x="352" y="278"/>
                      <a:pt x="338" y="209"/>
                    </a:cubicBezTo>
                    <a:cubicBezTo>
                      <a:pt x="324" y="140"/>
                      <a:pt x="321" y="129"/>
                      <a:pt x="302" y="96"/>
                    </a:cubicBezTo>
                    <a:cubicBezTo>
                      <a:pt x="287" y="63"/>
                      <a:pt x="264" y="20"/>
                      <a:pt x="250" y="10"/>
                    </a:cubicBezTo>
                    <a:cubicBezTo>
                      <a:pt x="236" y="0"/>
                      <a:pt x="213" y="14"/>
                      <a:pt x="216" y="38"/>
                    </a:cubicBezTo>
                    <a:cubicBezTo>
                      <a:pt x="219" y="62"/>
                      <a:pt x="246" y="102"/>
                      <a:pt x="266" y="155"/>
                    </a:cubicBezTo>
                    <a:cubicBezTo>
                      <a:pt x="286" y="208"/>
                      <a:pt x="283" y="264"/>
                      <a:pt x="266" y="290"/>
                    </a:cubicBezTo>
                    <a:cubicBezTo>
                      <a:pt x="236" y="326"/>
                      <a:pt x="189" y="315"/>
                      <a:pt x="164" y="312"/>
                    </a:cubicBezTo>
                    <a:cubicBezTo>
                      <a:pt x="140" y="309"/>
                      <a:pt x="132" y="290"/>
                      <a:pt x="120" y="274"/>
                    </a:cubicBezTo>
                    <a:cubicBezTo>
                      <a:pt x="108" y="258"/>
                      <a:pt x="107" y="247"/>
                      <a:pt x="94" y="218"/>
                    </a:cubicBezTo>
                    <a:cubicBezTo>
                      <a:pt x="76" y="157"/>
                      <a:pt x="59" y="116"/>
                      <a:pt x="44" y="98"/>
                    </a:cubicBezTo>
                    <a:cubicBezTo>
                      <a:pt x="29" y="80"/>
                      <a:pt x="12" y="108"/>
                      <a:pt x="4" y="11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5977" name="Group 441"/>
            <p:cNvGrpSpPr>
              <a:grpSpLocks/>
            </p:cNvGrpSpPr>
            <p:nvPr/>
          </p:nvGrpSpPr>
          <p:grpSpPr bwMode="auto">
            <a:xfrm rot="815262">
              <a:off x="552" y="2898"/>
              <a:ext cx="612" cy="529"/>
              <a:chOff x="3554" y="3568"/>
              <a:chExt cx="612" cy="529"/>
            </a:xfrm>
          </p:grpSpPr>
          <p:sp>
            <p:nvSpPr>
              <p:cNvPr id="65978" name="Freeform 442"/>
              <p:cNvSpPr>
                <a:spLocks/>
              </p:cNvSpPr>
              <p:nvPr/>
            </p:nvSpPr>
            <p:spPr bwMode="auto">
              <a:xfrm>
                <a:off x="3554" y="3705"/>
                <a:ext cx="332" cy="392"/>
              </a:xfrm>
              <a:custGeom>
                <a:avLst/>
                <a:gdLst>
                  <a:gd name="T0" fmla="*/ 14 w 332"/>
                  <a:gd name="T1" fmla="*/ 83 h 392"/>
                  <a:gd name="T2" fmla="*/ 187 w 332"/>
                  <a:gd name="T3" fmla="*/ 11 h 392"/>
                  <a:gd name="T4" fmla="*/ 200 w 332"/>
                  <a:gd name="T5" fmla="*/ 47 h 392"/>
                  <a:gd name="T6" fmla="*/ 70 w 332"/>
                  <a:gd name="T7" fmla="*/ 99 h 392"/>
                  <a:gd name="T8" fmla="*/ 105 w 332"/>
                  <a:gd name="T9" fmla="*/ 176 h 392"/>
                  <a:gd name="T10" fmla="*/ 237 w 332"/>
                  <a:gd name="T11" fmla="*/ 124 h 392"/>
                  <a:gd name="T12" fmla="*/ 244 w 332"/>
                  <a:gd name="T13" fmla="*/ 162 h 392"/>
                  <a:gd name="T14" fmla="*/ 115 w 332"/>
                  <a:gd name="T15" fmla="*/ 217 h 392"/>
                  <a:gd name="T16" fmla="*/ 156 w 332"/>
                  <a:gd name="T17" fmla="*/ 314 h 392"/>
                  <a:gd name="T18" fmla="*/ 282 w 332"/>
                  <a:gd name="T19" fmla="*/ 261 h 392"/>
                  <a:gd name="T20" fmla="*/ 305 w 332"/>
                  <a:gd name="T21" fmla="*/ 296 h 392"/>
                  <a:gd name="T22" fmla="*/ 120 w 332"/>
                  <a:gd name="T23" fmla="*/ 357 h 392"/>
                  <a:gd name="T24" fmla="*/ 14 w 332"/>
                  <a:gd name="T25" fmla="*/ 83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" h="392">
                    <a:moveTo>
                      <a:pt x="14" y="83"/>
                    </a:moveTo>
                    <a:cubicBezTo>
                      <a:pt x="28" y="69"/>
                      <a:pt x="158" y="19"/>
                      <a:pt x="187" y="11"/>
                    </a:cubicBezTo>
                    <a:cubicBezTo>
                      <a:pt x="212" y="0"/>
                      <a:pt x="220" y="32"/>
                      <a:pt x="200" y="47"/>
                    </a:cubicBezTo>
                    <a:cubicBezTo>
                      <a:pt x="180" y="62"/>
                      <a:pt x="86" y="78"/>
                      <a:pt x="70" y="99"/>
                    </a:cubicBezTo>
                    <a:cubicBezTo>
                      <a:pt x="56" y="127"/>
                      <a:pt x="77" y="170"/>
                      <a:pt x="105" y="176"/>
                    </a:cubicBezTo>
                    <a:lnTo>
                      <a:pt x="237" y="124"/>
                    </a:lnTo>
                    <a:cubicBezTo>
                      <a:pt x="261" y="122"/>
                      <a:pt x="264" y="147"/>
                      <a:pt x="244" y="162"/>
                    </a:cubicBezTo>
                    <a:cubicBezTo>
                      <a:pt x="240" y="181"/>
                      <a:pt x="146" y="195"/>
                      <a:pt x="115" y="217"/>
                    </a:cubicBezTo>
                    <a:cubicBezTo>
                      <a:pt x="121" y="240"/>
                      <a:pt x="146" y="294"/>
                      <a:pt x="156" y="314"/>
                    </a:cubicBezTo>
                    <a:cubicBezTo>
                      <a:pt x="219" y="287"/>
                      <a:pt x="257" y="264"/>
                      <a:pt x="282" y="261"/>
                    </a:cubicBezTo>
                    <a:cubicBezTo>
                      <a:pt x="307" y="258"/>
                      <a:pt x="332" y="280"/>
                      <a:pt x="305" y="296"/>
                    </a:cubicBezTo>
                    <a:cubicBezTo>
                      <a:pt x="278" y="312"/>
                      <a:pt x="169" y="392"/>
                      <a:pt x="120" y="357"/>
                    </a:cubicBezTo>
                    <a:cubicBezTo>
                      <a:pt x="91" y="334"/>
                      <a:pt x="0" y="98"/>
                      <a:pt x="14" y="83"/>
                    </a:cubicBezTo>
                    <a:close/>
                  </a:path>
                </a:pathLst>
              </a:custGeom>
              <a:solidFill>
                <a:srgbClr val="0000FF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5979" name="Freeform 443"/>
              <p:cNvSpPr>
                <a:spLocks/>
              </p:cNvSpPr>
              <p:nvPr/>
            </p:nvSpPr>
            <p:spPr bwMode="auto">
              <a:xfrm>
                <a:off x="3814" y="3568"/>
                <a:ext cx="352" cy="401"/>
              </a:xfrm>
              <a:custGeom>
                <a:avLst/>
                <a:gdLst>
                  <a:gd name="T0" fmla="*/ 4 w 352"/>
                  <a:gd name="T1" fmla="*/ 110 h 401"/>
                  <a:gd name="T2" fmla="*/ 38 w 352"/>
                  <a:gd name="T3" fmla="*/ 233 h 401"/>
                  <a:gd name="T4" fmla="*/ 218 w 352"/>
                  <a:gd name="T5" fmla="*/ 377 h 401"/>
                  <a:gd name="T6" fmla="*/ 338 w 352"/>
                  <a:gd name="T7" fmla="*/ 209 h 401"/>
                  <a:gd name="T8" fmla="*/ 302 w 352"/>
                  <a:gd name="T9" fmla="*/ 96 h 401"/>
                  <a:gd name="T10" fmla="*/ 250 w 352"/>
                  <a:gd name="T11" fmla="*/ 10 h 401"/>
                  <a:gd name="T12" fmla="*/ 216 w 352"/>
                  <a:gd name="T13" fmla="*/ 38 h 401"/>
                  <a:gd name="T14" fmla="*/ 266 w 352"/>
                  <a:gd name="T15" fmla="*/ 155 h 401"/>
                  <a:gd name="T16" fmla="*/ 266 w 352"/>
                  <a:gd name="T17" fmla="*/ 290 h 401"/>
                  <a:gd name="T18" fmla="*/ 164 w 352"/>
                  <a:gd name="T19" fmla="*/ 312 h 401"/>
                  <a:gd name="T20" fmla="*/ 120 w 352"/>
                  <a:gd name="T21" fmla="*/ 274 h 401"/>
                  <a:gd name="T22" fmla="*/ 94 w 352"/>
                  <a:gd name="T23" fmla="*/ 218 h 401"/>
                  <a:gd name="T24" fmla="*/ 44 w 352"/>
                  <a:gd name="T25" fmla="*/ 98 h 401"/>
                  <a:gd name="T26" fmla="*/ 4 w 352"/>
                  <a:gd name="T27" fmla="*/ 11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401">
                    <a:moveTo>
                      <a:pt x="4" y="110"/>
                    </a:moveTo>
                    <a:cubicBezTo>
                      <a:pt x="0" y="134"/>
                      <a:pt x="14" y="184"/>
                      <a:pt x="38" y="233"/>
                    </a:cubicBezTo>
                    <a:cubicBezTo>
                      <a:pt x="62" y="282"/>
                      <a:pt x="119" y="401"/>
                      <a:pt x="218" y="377"/>
                    </a:cubicBezTo>
                    <a:cubicBezTo>
                      <a:pt x="317" y="353"/>
                      <a:pt x="352" y="278"/>
                      <a:pt x="338" y="209"/>
                    </a:cubicBezTo>
                    <a:cubicBezTo>
                      <a:pt x="324" y="140"/>
                      <a:pt x="321" y="129"/>
                      <a:pt x="302" y="96"/>
                    </a:cubicBezTo>
                    <a:cubicBezTo>
                      <a:pt x="287" y="63"/>
                      <a:pt x="264" y="20"/>
                      <a:pt x="250" y="10"/>
                    </a:cubicBezTo>
                    <a:cubicBezTo>
                      <a:pt x="236" y="0"/>
                      <a:pt x="213" y="14"/>
                      <a:pt x="216" y="38"/>
                    </a:cubicBezTo>
                    <a:cubicBezTo>
                      <a:pt x="219" y="62"/>
                      <a:pt x="246" y="102"/>
                      <a:pt x="266" y="155"/>
                    </a:cubicBezTo>
                    <a:cubicBezTo>
                      <a:pt x="286" y="208"/>
                      <a:pt x="283" y="264"/>
                      <a:pt x="266" y="290"/>
                    </a:cubicBezTo>
                    <a:cubicBezTo>
                      <a:pt x="236" y="326"/>
                      <a:pt x="189" y="315"/>
                      <a:pt x="164" y="312"/>
                    </a:cubicBezTo>
                    <a:cubicBezTo>
                      <a:pt x="140" y="309"/>
                      <a:pt x="132" y="290"/>
                      <a:pt x="120" y="274"/>
                    </a:cubicBezTo>
                    <a:cubicBezTo>
                      <a:pt x="108" y="258"/>
                      <a:pt x="107" y="247"/>
                      <a:pt x="94" y="218"/>
                    </a:cubicBezTo>
                    <a:cubicBezTo>
                      <a:pt x="76" y="157"/>
                      <a:pt x="59" y="116"/>
                      <a:pt x="44" y="98"/>
                    </a:cubicBezTo>
                    <a:cubicBezTo>
                      <a:pt x="29" y="80"/>
                      <a:pt x="12" y="108"/>
                      <a:pt x="4" y="110"/>
                    </a:cubicBez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65830" name="Freeform 294"/>
          <p:cNvSpPr>
            <a:spLocks/>
          </p:cNvSpPr>
          <p:nvPr/>
        </p:nvSpPr>
        <p:spPr bwMode="auto">
          <a:xfrm>
            <a:off x="152400" y="3962400"/>
            <a:ext cx="2667000" cy="2209800"/>
          </a:xfrm>
          <a:custGeom>
            <a:avLst/>
            <a:gdLst>
              <a:gd name="T0" fmla="*/ 0 w 1768"/>
              <a:gd name="T1" fmla="*/ 0 h 1480"/>
              <a:gd name="T2" fmla="*/ 1488 w 1768"/>
              <a:gd name="T3" fmla="*/ 1248 h 1480"/>
              <a:gd name="T4" fmla="*/ 1680 w 1768"/>
              <a:gd name="T5" fmla="*/ 1392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8" h="1480">
                <a:moveTo>
                  <a:pt x="0" y="0"/>
                </a:moveTo>
                <a:cubicBezTo>
                  <a:pt x="604" y="508"/>
                  <a:pt x="1208" y="1016"/>
                  <a:pt x="1488" y="1248"/>
                </a:cubicBezTo>
                <a:cubicBezTo>
                  <a:pt x="1768" y="1480"/>
                  <a:pt x="1724" y="1436"/>
                  <a:pt x="1680" y="1392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5831" name="Freeform 295"/>
          <p:cNvSpPr>
            <a:spLocks/>
          </p:cNvSpPr>
          <p:nvPr/>
        </p:nvSpPr>
        <p:spPr bwMode="auto">
          <a:xfrm flipH="1">
            <a:off x="228600" y="3886200"/>
            <a:ext cx="2667000" cy="2209800"/>
          </a:xfrm>
          <a:custGeom>
            <a:avLst/>
            <a:gdLst>
              <a:gd name="T0" fmla="*/ 0 w 1768"/>
              <a:gd name="T1" fmla="*/ 0 h 1480"/>
              <a:gd name="T2" fmla="*/ 1488 w 1768"/>
              <a:gd name="T3" fmla="*/ 1248 h 1480"/>
              <a:gd name="T4" fmla="*/ 1680 w 1768"/>
              <a:gd name="T5" fmla="*/ 1392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68" h="1480">
                <a:moveTo>
                  <a:pt x="0" y="0"/>
                </a:moveTo>
                <a:cubicBezTo>
                  <a:pt x="604" y="508"/>
                  <a:pt x="1208" y="1016"/>
                  <a:pt x="1488" y="1248"/>
                </a:cubicBezTo>
                <a:cubicBezTo>
                  <a:pt x="1768" y="1480"/>
                  <a:pt x="1724" y="1436"/>
                  <a:pt x="1680" y="1392"/>
                </a:cubicBezTo>
              </a:path>
            </a:pathLst>
          </a:custGeom>
          <a:noFill/>
          <a:ln w="12700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65983" name="Group 447"/>
          <p:cNvGrpSpPr>
            <a:grpSpLocks/>
          </p:cNvGrpSpPr>
          <p:nvPr/>
        </p:nvGrpSpPr>
        <p:grpSpPr bwMode="auto">
          <a:xfrm rot="815262">
            <a:off x="5791200" y="4114800"/>
            <a:ext cx="971550" cy="839788"/>
            <a:chOff x="3554" y="3568"/>
            <a:chExt cx="612" cy="529"/>
          </a:xfrm>
        </p:grpSpPr>
        <p:sp>
          <p:nvSpPr>
            <p:cNvPr id="65984" name="Freeform 448"/>
            <p:cNvSpPr>
              <a:spLocks/>
            </p:cNvSpPr>
            <p:nvPr/>
          </p:nvSpPr>
          <p:spPr bwMode="auto">
            <a:xfrm>
              <a:off x="3554" y="3705"/>
              <a:ext cx="332" cy="392"/>
            </a:xfrm>
            <a:custGeom>
              <a:avLst/>
              <a:gdLst>
                <a:gd name="T0" fmla="*/ 14 w 332"/>
                <a:gd name="T1" fmla="*/ 83 h 392"/>
                <a:gd name="T2" fmla="*/ 187 w 332"/>
                <a:gd name="T3" fmla="*/ 11 h 392"/>
                <a:gd name="T4" fmla="*/ 200 w 332"/>
                <a:gd name="T5" fmla="*/ 47 h 392"/>
                <a:gd name="T6" fmla="*/ 70 w 332"/>
                <a:gd name="T7" fmla="*/ 99 h 392"/>
                <a:gd name="T8" fmla="*/ 105 w 332"/>
                <a:gd name="T9" fmla="*/ 176 h 392"/>
                <a:gd name="T10" fmla="*/ 237 w 332"/>
                <a:gd name="T11" fmla="*/ 124 h 392"/>
                <a:gd name="T12" fmla="*/ 244 w 332"/>
                <a:gd name="T13" fmla="*/ 162 h 392"/>
                <a:gd name="T14" fmla="*/ 115 w 332"/>
                <a:gd name="T15" fmla="*/ 217 h 392"/>
                <a:gd name="T16" fmla="*/ 156 w 332"/>
                <a:gd name="T17" fmla="*/ 314 h 392"/>
                <a:gd name="T18" fmla="*/ 282 w 332"/>
                <a:gd name="T19" fmla="*/ 261 h 392"/>
                <a:gd name="T20" fmla="*/ 305 w 332"/>
                <a:gd name="T21" fmla="*/ 296 h 392"/>
                <a:gd name="T22" fmla="*/ 120 w 332"/>
                <a:gd name="T23" fmla="*/ 357 h 392"/>
                <a:gd name="T24" fmla="*/ 14 w 332"/>
                <a:gd name="T25" fmla="*/ 8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92">
                  <a:moveTo>
                    <a:pt x="14" y="83"/>
                  </a:moveTo>
                  <a:cubicBezTo>
                    <a:pt x="28" y="69"/>
                    <a:pt x="158" y="19"/>
                    <a:pt x="187" y="11"/>
                  </a:cubicBezTo>
                  <a:cubicBezTo>
                    <a:pt x="212" y="0"/>
                    <a:pt x="220" y="32"/>
                    <a:pt x="200" y="47"/>
                  </a:cubicBezTo>
                  <a:cubicBezTo>
                    <a:pt x="180" y="62"/>
                    <a:pt x="86" y="78"/>
                    <a:pt x="70" y="99"/>
                  </a:cubicBezTo>
                  <a:cubicBezTo>
                    <a:pt x="56" y="127"/>
                    <a:pt x="77" y="170"/>
                    <a:pt x="105" y="176"/>
                  </a:cubicBezTo>
                  <a:lnTo>
                    <a:pt x="237" y="124"/>
                  </a:lnTo>
                  <a:cubicBezTo>
                    <a:pt x="261" y="122"/>
                    <a:pt x="264" y="147"/>
                    <a:pt x="244" y="162"/>
                  </a:cubicBezTo>
                  <a:cubicBezTo>
                    <a:pt x="240" y="181"/>
                    <a:pt x="146" y="195"/>
                    <a:pt x="115" y="217"/>
                  </a:cubicBezTo>
                  <a:cubicBezTo>
                    <a:pt x="121" y="240"/>
                    <a:pt x="146" y="294"/>
                    <a:pt x="156" y="314"/>
                  </a:cubicBezTo>
                  <a:cubicBezTo>
                    <a:pt x="219" y="287"/>
                    <a:pt x="257" y="264"/>
                    <a:pt x="282" y="261"/>
                  </a:cubicBezTo>
                  <a:cubicBezTo>
                    <a:pt x="307" y="258"/>
                    <a:pt x="332" y="280"/>
                    <a:pt x="305" y="296"/>
                  </a:cubicBezTo>
                  <a:cubicBezTo>
                    <a:pt x="278" y="312"/>
                    <a:pt x="169" y="392"/>
                    <a:pt x="120" y="357"/>
                  </a:cubicBezTo>
                  <a:cubicBezTo>
                    <a:pt x="91" y="334"/>
                    <a:pt x="0" y="98"/>
                    <a:pt x="14" y="83"/>
                  </a:cubicBezTo>
                  <a:close/>
                </a:path>
              </a:pathLst>
            </a:custGeom>
            <a:solidFill>
              <a:srgbClr val="FF0000"/>
            </a:solidFill>
            <a:ln w="28575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5985" name="Freeform 449"/>
            <p:cNvSpPr>
              <a:spLocks/>
            </p:cNvSpPr>
            <p:nvPr/>
          </p:nvSpPr>
          <p:spPr bwMode="auto">
            <a:xfrm>
              <a:off x="3814" y="3568"/>
              <a:ext cx="352" cy="401"/>
            </a:xfrm>
            <a:custGeom>
              <a:avLst/>
              <a:gdLst>
                <a:gd name="T0" fmla="*/ 4 w 352"/>
                <a:gd name="T1" fmla="*/ 110 h 401"/>
                <a:gd name="T2" fmla="*/ 38 w 352"/>
                <a:gd name="T3" fmla="*/ 233 h 401"/>
                <a:gd name="T4" fmla="*/ 218 w 352"/>
                <a:gd name="T5" fmla="*/ 377 h 401"/>
                <a:gd name="T6" fmla="*/ 338 w 352"/>
                <a:gd name="T7" fmla="*/ 209 h 401"/>
                <a:gd name="T8" fmla="*/ 302 w 352"/>
                <a:gd name="T9" fmla="*/ 96 h 401"/>
                <a:gd name="T10" fmla="*/ 250 w 352"/>
                <a:gd name="T11" fmla="*/ 10 h 401"/>
                <a:gd name="T12" fmla="*/ 216 w 352"/>
                <a:gd name="T13" fmla="*/ 38 h 401"/>
                <a:gd name="T14" fmla="*/ 266 w 352"/>
                <a:gd name="T15" fmla="*/ 155 h 401"/>
                <a:gd name="T16" fmla="*/ 266 w 352"/>
                <a:gd name="T17" fmla="*/ 290 h 401"/>
                <a:gd name="T18" fmla="*/ 164 w 352"/>
                <a:gd name="T19" fmla="*/ 312 h 401"/>
                <a:gd name="T20" fmla="*/ 120 w 352"/>
                <a:gd name="T21" fmla="*/ 274 h 401"/>
                <a:gd name="T22" fmla="*/ 94 w 352"/>
                <a:gd name="T23" fmla="*/ 218 h 401"/>
                <a:gd name="T24" fmla="*/ 44 w 352"/>
                <a:gd name="T25" fmla="*/ 98 h 401"/>
                <a:gd name="T26" fmla="*/ 4 w 352"/>
                <a:gd name="T27" fmla="*/ 11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2" h="401">
                  <a:moveTo>
                    <a:pt x="4" y="110"/>
                  </a:moveTo>
                  <a:cubicBezTo>
                    <a:pt x="0" y="134"/>
                    <a:pt x="14" y="184"/>
                    <a:pt x="38" y="233"/>
                  </a:cubicBezTo>
                  <a:cubicBezTo>
                    <a:pt x="62" y="282"/>
                    <a:pt x="119" y="401"/>
                    <a:pt x="218" y="377"/>
                  </a:cubicBezTo>
                  <a:cubicBezTo>
                    <a:pt x="317" y="353"/>
                    <a:pt x="352" y="278"/>
                    <a:pt x="338" y="209"/>
                  </a:cubicBezTo>
                  <a:cubicBezTo>
                    <a:pt x="324" y="140"/>
                    <a:pt x="321" y="129"/>
                    <a:pt x="302" y="96"/>
                  </a:cubicBezTo>
                  <a:cubicBezTo>
                    <a:pt x="287" y="63"/>
                    <a:pt x="264" y="20"/>
                    <a:pt x="250" y="10"/>
                  </a:cubicBezTo>
                  <a:cubicBezTo>
                    <a:pt x="236" y="0"/>
                    <a:pt x="213" y="14"/>
                    <a:pt x="216" y="38"/>
                  </a:cubicBezTo>
                  <a:cubicBezTo>
                    <a:pt x="219" y="62"/>
                    <a:pt x="246" y="102"/>
                    <a:pt x="266" y="155"/>
                  </a:cubicBezTo>
                  <a:cubicBezTo>
                    <a:pt x="286" y="208"/>
                    <a:pt x="283" y="264"/>
                    <a:pt x="266" y="290"/>
                  </a:cubicBezTo>
                  <a:cubicBezTo>
                    <a:pt x="236" y="326"/>
                    <a:pt x="189" y="315"/>
                    <a:pt x="164" y="312"/>
                  </a:cubicBezTo>
                  <a:cubicBezTo>
                    <a:pt x="140" y="309"/>
                    <a:pt x="132" y="290"/>
                    <a:pt x="120" y="274"/>
                  </a:cubicBezTo>
                  <a:cubicBezTo>
                    <a:pt x="108" y="258"/>
                    <a:pt x="107" y="247"/>
                    <a:pt x="94" y="218"/>
                  </a:cubicBezTo>
                  <a:cubicBezTo>
                    <a:pt x="76" y="157"/>
                    <a:pt x="59" y="116"/>
                    <a:pt x="44" y="98"/>
                  </a:cubicBezTo>
                  <a:cubicBezTo>
                    <a:pt x="29" y="80"/>
                    <a:pt x="12" y="108"/>
                    <a:pt x="4" y="110"/>
                  </a:cubicBezTo>
                  <a:close/>
                </a:path>
              </a:pathLst>
            </a:custGeom>
            <a:solidFill>
              <a:srgbClr val="FF0000"/>
            </a:solidFill>
            <a:ln w="28575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233" name="Picture 3" descr="C:\Users\caroline.umbelino\Desktop\RANCHO 2016\cross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043" y="260648"/>
            <a:ext cx="6103143" cy="610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4138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</Words>
  <Application>Microsoft Office PowerPoint</Application>
  <PresentationFormat>Apresentação na tela (4:3)</PresentationFormat>
  <Paragraphs>1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Caroline de Souza Umbelino</dc:creator>
  <cp:lastModifiedBy>Usuario</cp:lastModifiedBy>
  <cp:revision>7</cp:revision>
  <dcterms:created xsi:type="dcterms:W3CDTF">2016-07-04T23:04:03Z</dcterms:created>
  <dcterms:modified xsi:type="dcterms:W3CDTF">2017-08-16T12:42:08Z</dcterms:modified>
</cp:coreProperties>
</file>